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1" r:id="rId9"/>
    <p:sldId id="269" r:id="rId10"/>
    <p:sldId id="270" r:id="rId11"/>
    <p:sldId id="271" r:id="rId12"/>
    <p:sldId id="266" r:id="rId13"/>
  </p:sldIdLst>
  <p:sldSz cx="10693400" cy="7556500"/>
  <p:notesSz cx="10693400" cy="75565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ucida Sans Unicode" panose="020B0602030504020204" pitchFamily="34" charset="0"/>
      <p:regular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A0F370-EF23-4BE3-8D91-CF667903676E}" v="4" dt="2022-06-25T01:21:57.9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f Tito Anggoro, A." userId="f1eb49fa-0b14-4213-8fb4-04d4c71a9740" providerId="ADAL" clId="{FEA0F370-EF23-4BE3-8D91-CF667903676E}"/>
    <pc:docChg chg="custSel modSld sldOrd">
      <pc:chgData name="Roof Tito Anggoro, A." userId="f1eb49fa-0b14-4213-8fb4-04d4c71a9740" providerId="ADAL" clId="{FEA0F370-EF23-4BE3-8D91-CF667903676E}" dt="2022-06-25T01:23:36.912" v="138" actId="20577"/>
      <pc:docMkLst>
        <pc:docMk/>
      </pc:docMkLst>
      <pc:sldChg chg="addSp delSp modSp mod">
        <pc:chgData name="Roof Tito Anggoro, A." userId="f1eb49fa-0b14-4213-8fb4-04d4c71a9740" providerId="ADAL" clId="{FEA0F370-EF23-4BE3-8D91-CF667903676E}" dt="2022-06-25T01:23:36.912" v="138" actId="20577"/>
        <pc:sldMkLst>
          <pc:docMk/>
          <pc:sldMk cId="0" sldId="260"/>
        </pc:sldMkLst>
        <pc:spChg chg="add del mod">
          <ac:chgData name="Roof Tito Anggoro, A." userId="f1eb49fa-0b14-4213-8fb4-04d4c71a9740" providerId="ADAL" clId="{FEA0F370-EF23-4BE3-8D91-CF667903676E}" dt="2022-06-25T01:21:37.613" v="10" actId="478"/>
          <ac:spMkLst>
            <pc:docMk/>
            <pc:sldMk cId="0" sldId="260"/>
            <ac:spMk id="5" creationId="{E128A1B0-81BE-609C-A633-90894D0C027C}"/>
          </ac:spMkLst>
        </pc:spChg>
        <pc:spChg chg="add mod">
          <ac:chgData name="Roof Tito Anggoro, A." userId="f1eb49fa-0b14-4213-8fb4-04d4c71a9740" providerId="ADAL" clId="{FEA0F370-EF23-4BE3-8D91-CF667903676E}" dt="2022-06-25T01:23:36.912" v="138" actId="20577"/>
          <ac:spMkLst>
            <pc:docMk/>
            <pc:sldMk cId="0" sldId="260"/>
            <ac:spMk id="6" creationId="{E21A0A80-85DD-2DE1-0B8C-DD93B6A265FD}"/>
          </ac:spMkLst>
        </pc:spChg>
        <pc:graphicFrameChg chg="mod">
          <ac:chgData name="Roof Tito Anggoro, A." userId="f1eb49fa-0b14-4213-8fb4-04d4c71a9740" providerId="ADAL" clId="{FEA0F370-EF23-4BE3-8D91-CF667903676E}" dt="2022-06-25T01:19:14.633" v="3" actId="1076"/>
          <ac:graphicFrameMkLst>
            <pc:docMk/>
            <pc:sldMk cId="0" sldId="260"/>
            <ac:graphicFrameMk id="4" creationId="{C122C281-8B4B-1604-9A86-CAC87000E95F}"/>
          </ac:graphicFrameMkLst>
        </pc:graphicFrameChg>
      </pc:sldChg>
      <pc:sldChg chg="ord">
        <pc:chgData name="Roof Tito Anggoro, A." userId="f1eb49fa-0b14-4213-8fb4-04d4c71a9740" providerId="ADAL" clId="{FEA0F370-EF23-4BE3-8D91-CF667903676E}" dt="2022-06-24T09:11:10.598" v="1"/>
        <pc:sldMkLst>
          <pc:docMk/>
          <pc:sldMk cId="0" sldId="261"/>
        </pc:sldMkLst>
      </pc:sldChg>
    </pc:docChg>
  </pc:docChgLst>
  <pc:docChgLst>
    <pc:chgData name="Marwin, Adrianus" userId="f9c9a4c2-379f-4f32-a628-bff2d1be60de" providerId="ADAL" clId="{FDA46A4E-B6CA-4FA9-82A6-372B7E29F085}"/>
    <pc:docChg chg="custSel addSld delSld modSld sldOrd">
      <pc:chgData name="Marwin, Adrianus" userId="f9c9a4c2-379f-4f32-a628-bff2d1be60de" providerId="ADAL" clId="{FDA46A4E-B6CA-4FA9-82A6-372B7E29F085}" dt="2022-06-22T02:34:41.312" v="730" actId="1076"/>
      <pc:docMkLst>
        <pc:docMk/>
      </pc:docMkLst>
      <pc:sldChg chg="modSp mod">
        <pc:chgData name="Marwin, Adrianus" userId="f9c9a4c2-379f-4f32-a628-bff2d1be60de" providerId="ADAL" clId="{FDA46A4E-B6CA-4FA9-82A6-372B7E29F085}" dt="2022-06-22T01:24:52.805" v="30" actId="2710"/>
        <pc:sldMkLst>
          <pc:docMk/>
          <pc:sldMk cId="0" sldId="256"/>
        </pc:sldMkLst>
        <pc:spChg chg="mod">
          <ac:chgData name="Marwin, Adrianus" userId="f9c9a4c2-379f-4f32-a628-bff2d1be60de" providerId="ADAL" clId="{FDA46A4E-B6CA-4FA9-82A6-372B7E29F085}" dt="2022-06-22T01:24:52.805" v="30" actId="2710"/>
          <ac:spMkLst>
            <pc:docMk/>
            <pc:sldMk cId="0" sldId="256"/>
            <ac:spMk id="10" creationId="{00000000-0000-0000-0000-000000000000}"/>
          </ac:spMkLst>
        </pc:spChg>
      </pc:sldChg>
      <pc:sldChg chg="addSp modSp mod">
        <pc:chgData name="Marwin, Adrianus" userId="f9c9a4c2-379f-4f32-a628-bff2d1be60de" providerId="ADAL" clId="{FDA46A4E-B6CA-4FA9-82A6-372B7E29F085}" dt="2022-06-22T01:19:57.010" v="5" actId="1076"/>
        <pc:sldMkLst>
          <pc:docMk/>
          <pc:sldMk cId="0" sldId="260"/>
        </pc:sldMkLst>
        <pc:picChg chg="add mod">
          <ac:chgData name="Marwin, Adrianus" userId="f9c9a4c2-379f-4f32-a628-bff2d1be60de" providerId="ADAL" clId="{FDA46A4E-B6CA-4FA9-82A6-372B7E29F085}" dt="2022-06-22T01:19:57.010" v="5" actId="1076"/>
          <ac:picMkLst>
            <pc:docMk/>
            <pc:sldMk cId="0" sldId="260"/>
            <ac:picMk id="3" creationId="{64C73F5A-E5A4-4BDA-99C2-2E0B19990FEA}"/>
          </ac:picMkLst>
        </pc:picChg>
      </pc:sldChg>
      <pc:sldChg chg="addSp modSp mod">
        <pc:chgData name="Marwin, Adrianus" userId="f9c9a4c2-379f-4f32-a628-bff2d1be60de" providerId="ADAL" clId="{FDA46A4E-B6CA-4FA9-82A6-372B7E29F085}" dt="2022-06-22T02:14:22.685" v="205" actId="20577"/>
        <pc:sldMkLst>
          <pc:docMk/>
          <pc:sldMk cId="0" sldId="261"/>
        </pc:sldMkLst>
        <pc:spChg chg="mod">
          <ac:chgData name="Marwin, Adrianus" userId="f9c9a4c2-379f-4f32-a628-bff2d1be60de" providerId="ADAL" clId="{FDA46A4E-B6CA-4FA9-82A6-372B7E29F085}" dt="2022-06-22T02:13:04.261" v="74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3:13.343" v="76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2:59.981" v="73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3:16.544" v="77" actId="1076"/>
          <ac:spMkLst>
            <pc:docMk/>
            <pc:sldMk cId="0" sldId="261"/>
            <ac:spMk id="8" creationId="{00000000-0000-0000-0000-000000000000}"/>
          </ac:spMkLst>
        </pc:spChg>
        <pc:spChg chg="add mod">
          <ac:chgData name="Marwin, Adrianus" userId="f9c9a4c2-379f-4f32-a628-bff2d1be60de" providerId="ADAL" clId="{FDA46A4E-B6CA-4FA9-82A6-372B7E29F085}" dt="2022-06-22T02:13:21.817" v="79" actId="1076"/>
          <ac:spMkLst>
            <pc:docMk/>
            <pc:sldMk cId="0" sldId="261"/>
            <ac:spMk id="9" creationId="{87F9CABF-7726-4F9E-B61E-90E729086760}"/>
          </ac:spMkLst>
        </pc:spChg>
        <pc:spChg chg="add mod">
          <ac:chgData name="Marwin, Adrianus" userId="f9c9a4c2-379f-4f32-a628-bff2d1be60de" providerId="ADAL" clId="{FDA46A4E-B6CA-4FA9-82A6-372B7E29F085}" dt="2022-06-22T02:14:22.685" v="205" actId="20577"/>
          <ac:spMkLst>
            <pc:docMk/>
            <pc:sldMk cId="0" sldId="261"/>
            <ac:spMk id="10" creationId="{F1401CAA-3184-419D-A68B-97D251410111}"/>
          </ac:spMkLst>
        </pc:spChg>
      </pc:sldChg>
      <pc:sldChg chg="ord">
        <pc:chgData name="Marwin, Adrianus" userId="f9c9a4c2-379f-4f32-a628-bff2d1be60de" providerId="ADAL" clId="{FDA46A4E-B6CA-4FA9-82A6-372B7E29F085}" dt="2022-06-22T02:11:57.311" v="70"/>
        <pc:sldMkLst>
          <pc:docMk/>
          <pc:sldMk cId="0" sldId="262"/>
        </pc:sldMkLst>
      </pc:sldChg>
      <pc:sldChg chg="new del ord">
        <pc:chgData name="Marwin, Adrianus" userId="f9c9a4c2-379f-4f32-a628-bff2d1be60de" providerId="ADAL" clId="{FDA46A4E-B6CA-4FA9-82A6-372B7E29F085}" dt="2022-06-22T02:09:11.146" v="35" actId="2696"/>
        <pc:sldMkLst>
          <pc:docMk/>
          <pc:sldMk cId="1397411886" sldId="267"/>
        </pc:sldMkLst>
      </pc:sldChg>
      <pc:sldChg chg="modSp add del mod">
        <pc:chgData name="Marwin, Adrianus" userId="f9c9a4c2-379f-4f32-a628-bff2d1be60de" providerId="ADAL" clId="{FDA46A4E-B6CA-4FA9-82A6-372B7E29F085}" dt="2022-06-22T01:22:18.132" v="13" actId="47"/>
        <pc:sldMkLst>
          <pc:docMk/>
          <pc:sldMk cId="4221732160" sldId="267"/>
        </pc:sldMkLst>
        <pc:spChg chg="mod">
          <ac:chgData name="Marwin, Adrianus" userId="f9c9a4c2-379f-4f32-a628-bff2d1be60de" providerId="ADAL" clId="{FDA46A4E-B6CA-4FA9-82A6-372B7E29F085}" dt="2022-06-22T01:21:52.637" v="11" actId="1076"/>
          <ac:spMkLst>
            <pc:docMk/>
            <pc:sldMk cId="4221732160" sldId="267"/>
            <ac:spMk id="101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1:21:36.654" v="10" actId="20577"/>
          <ac:spMkLst>
            <pc:docMk/>
            <pc:sldMk cId="4221732160" sldId="267"/>
            <ac:spMk id="110" creationId="{00000000-0000-0000-0000-000000000000}"/>
          </ac:spMkLst>
        </pc:spChg>
        <pc:grpChg chg="mod">
          <ac:chgData name="Marwin, Adrianus" userId="f9c9a4c2-379f-4f32-a628-bff2d1be60de" providerId="ADAL" clId="{FDA46A4E-B6CA-4FA9-82A6-372B7E29F085}" dt="2022-06-22T01:22:08.619" v="12" actId="1076"/>
          <ac:grpSpMkLst>
            <pc:docMk/>
            <pc:sldMk cId="4221732160" sldId="267"/>
            <ac:grpSpMk id="96" creationId="{00000000-0000-0000-0000-000000000000}"/>
          </ac:grpSpMkLst>
        </pc:grpChg>
      </pc:sldChg>
      <pc:sldChg chg="addSp delSp modSp new mod">
        <pc:chgData name="Marwin, Adrianus" userId="f9c9a4c2-379f-4f32-a628-bff2d1be60de" providerId="ADAL" clId="{FDA46A4E-B6CA-4FA9-82A6-372B7E29F085}" dt="2022-06-22T02:34:41.312" v="730" actId="1076"/>
        <pc:sldMkLst>
          <pc:docMk/>
          <pc:sldMk cId="2731270358" sldId="268"/>
        </pc:sldMkLst>
        <pc:spChg chg="mod">
          <ac:chgData name="Marwin, Adrianus" userId="f9c9a4c2-379f-4f32-a628-bff2d1be60de" providerId="ADAL" clId="{FDA46A4E-B6CA-4FA9-82A6-372B7E29F085}" dt="2022-06-22T02:20:11.070" v="233" actId="6549"/>
          <ac:spMkLst>
            <pc:docMk/>
            <pc:sldMk cId="2731270358" sldId="268"/>
            <ac:spMk id="2" creationId="{2167A974-692E-4061-BA10-7948999E0C2E}"/>
          </ac:spMkLst>
        </pc:spChg>
        <pc:spChg chg="del mod">
          <ac:chgData name="Marwin, Adrianus" userId="f9c9a4c2-379f-4f32-a628-bff2d1be60de" providerId="ADAL" clId="{FDA46A4E-B6CA-4FA9-82A6-372B7E29F085}" dt="2022-06-22T02:16:28.830" v="206" actId="478"/>
          <ac:spMkLst>
            <pc:docMk/>
            <pc:sldMk cId="2731270358" sldId="268"/>
            <ac:spMk id="3" creationId="{CA65CB0E-ED77-4162-BDB2-DC862C7D7A51}"/>
          </ac:spMkLst>
        </pc:spChg>
        <pc:spChg chg="add mod">
          <ac:chgData name="Marwin, Adrianus" userId="f9c9a4c2-379f-4f32-a628-bff2d1be60de" providerId="ADAL" clId="{FDA46A4E-B6CA-4FA9-82A6-372B7E29F085}" dt="2022-06-22T02:31:25.991" v="556" actId="14100"/>
          <ac:spMkLst>
            <pc:docMk/>
            <pc:sldMk cId="2731270358" sldId="268"/>
            <ac:spMk id="4" creationId="{BD18AEF9-26D2-4815-A982-EA001C3A6EC2}"/>
          </ac:spMkLst>
        </pc:spChg>
        <pc:spChg chg="add mod">
          <ac:chgData name="Marwin, Adrianus" userId="f9c9a4c2-379f-4f32-a628-bff2d1be60de" providerId="ADAL" clId="{FDA46A4E-B6CA-4FA9-82A6-372B7E29F085}" dt="2022-06-22T02:17:41.091" v="224" actId="1076"/>
          <ac:spMkLst>
            <pc:docMk/>
            <pc:sldMk cId="2731270358" sldId="268"/>
            <ac:spMk id="5" creationId="{E71C70AA-934B-4216-B3B6-2029C66BBE98}"/>
          </ac:spMkLst>
        </pc:spChg>
        <pc:spChg chg="add del">
          <ac:chgData name="Marwin, Adrianus" userId="f9c9a4c2-379f-4f32-a628-bff2d1be60de" providerId="ADAL" clId="{FDA46A4E-B6CA-4FA9-82A6-372B7E29F085}" dt="2022-06-22T02:20:26.460" v="235" actId="478"/>
          <ac:spMkLst>
            <pc:docMk/>
            <pc:sldMk cId="2731270358" sldId="268"/>
            <ac:spMk id="12" creationId="{8CF655BB-AC36-4E81-A2BB-11976CF8A993}"/>
          </ac:spMkLst>
        </pc:spChg>
        <pc:spChg chg="add mod">
          <ac:chgData name="Marwin, Adrianus" userId="f9c9a4c2-379f-4f32-a628-bff2d1be60de" providerId="ADAL" clId="{FDA46A4E-B6CA-4FA9-82A6-372B7E29F085}" dt="2022-06-22T02:31:28.912" v="557" actId="14100"/>
          <ac:spMkLst>
            <pc:docMk/>
            <pc:sldMk cId="2731270358" sldId="268"/>
            <ac:spMk id="13" creationId="{50F29AE2-E679-4859-A6D0-A21A23313FDA}"/>
          </ac:spMkLst>
        </pc:spChg>
        <pc:spChg chg="add del mod">
          <ac:chgData name="Marwin, Adrianus" userId="f9c9a4c2-379f-4f32-a628-bff2d1be60de" providerId="ADAL" clId="{FDA46A4E-B6CA-4FA9-82A6-372B7E29F085}" dt="2022-06-22T02:21:51.660" v="240" actId="478"/>
          <ac:spMkLst>
            <pc:docMk/>
            <pc:sldMk cId="2731270358" sldId="268"/>
            <ac:spMk id="14" creationId="{3950E237-67FE-4E97-B67D-9AFE6AE23574}"/>
          </ac:spMkLst>
        </pc:spChg>
        <pc:spChg chg="add mod">
          <ac:chgData name="Marwin, Adrianus" userId="f9c9a4c2-379f-4f32-a628-bff2d1be60de" providerId="ADAL" clId="{FDA46A4E-B6CA-4FA9-82A6-372B7E29F085}" dt="2022-06-22T02:22:38.335" v="260" actId="20577"/>
          <ac:spMkLst>
            <pc:docMk/>
            <pc:sldMk cId="2731270358" sldId="268"/>
            <ac:spMk id="15" creationId="{DD9C3EE7-275D-4BBE-BC66-2E5F2BD2985D}"/>
          </ac:spMkLst>
        </pc:spChg>
        <pc:spChg chg="add mod">
          <ac:chgData name="Marwin, Adrianus" userId="f9c9a4c2-379f-4f32-a628-bff2d1be60de" providerId="ADAL" clId="{FDA46A4E-B6CA-4FA9-82A6-372B7E29F085}" dt="2022-06-22T02:31:19.446" v="554" actId="1076"/>
          <ac:spMkLst>
            <pc:docMk/>
            <pc:sldMk cId="2731270358" sldId="268"/>
            <ac:spMk id="22" creationId="{76FB12D6-1132-4DD1-B1EE-C8E1F4718996}"/>
          </ac:spMkLst>
        </pc:spChg>
        <pc:spChg chg="add mod">
          <ac:chgData name="Marwin, Adrianus" userId="f9c9a4c2-379f-4f32-a628-bff2d1be60de" providerId="ADAL" clId="{FDA46A4E-B6CA-4FA9-82A6-372B7E29F085}" dt="2022-06-22T02:33:56.349" v="722" actId="1076"/>
          <ac:spMkLst>
            <pc:docMk/>
            <pc:sldMk cId="2731270358" sldId="268"/>
            <ac:spMk id="23" creationId="{58C727F3-8855-4FCD-99C2-1568FC5DD41A}"/>
          </ac:spMkLst>
        </pc:spChg>
        <pc:spChg chg="add mod">
          <ac:chgData name="Marwin, Adrianus" userId="f9c9a4c2-379f-4f32-a628-bff2d1be60de" providerId="ADAL" clId="{FDA46A4E-B6CA-4FA9-82A6-372B7E29F085}" dt="2022-06-22T02:31:32.138" v="558" actId="14100"/>
          <ac:spMkLst>
            <pc:docMk/>
            <pc:sldMk cId="2731270358" sldId="268"/>
            <ac:spMk id="24" creationId="{D6FD261B-5CAC-485B-AC5E-5B4B2BC4F512}"/>
          </ac:spMkLst>
        </pc:spChg>
        <pc:spChg chg="add mod">
          <ac:chgData name="Marwin, Adrianus" userId="f9c9a4c2-379f-4f32-a628-bff2d1be60de" providerId="ADAL" clId="{FDA46A4E-B6CA-4FA9-82A6-372B7E29F085}" dt="2022-06-22T02:27:41.377" v="328" actId="20577"/>
          <ac:spMkLst>
            <pc:docMk/>
            <pc:sldMk cId="2731270358" sldId="268"/>
            <ac:spMk id="25" creationId="{661D5FF8-19E5-4B9F-89D8-A7B853B659C9}"/>
          </ac:spMkLst>
        </pc:spChg>
        <pc:spChg chg="add mod">
          <ac:chgData name="Marwin, Adrianus" userId="f9c9a4c2-379f-4f32-a628-bff2d1be60de" providerId="ADAL" clId="{FDA46A4E-B6CA-4FA9-82A6-372B7E29F085}" dt="2022-06-22T02:32:49.847" v="707" actId="20577"/>
          <ac:spMkLst>
            <pc:docMk/>
            <pc:sldMk cId="2731270358" sldId="268"/>
            <ac:spMk id="30" creationId="{4800F5AC-5704-4396-86FA-7C84A5EB8A27}"/>
          </ac:spMkLst>
        </pc:spChg>
        <pc:spChg chg="add">
          <ac:chgData name="Marwin, Adrianus" userId="f9c9a4c2-379f-4f32-a628-bff2d1be60de" providerId="ADAL" clId="{FDA46A4E-B6CA-4FA9-82A6-372B7E29F085}" dt="2022-06-22T02:34:14.127" v="726" actId="11529"/>
          <ac:spMkLst>
            <pc:docMk/>
            <pc:sldMk cId="2731270358" sldId="268"/>
            <ac:spMk id="31" creationId="{890F3BD6-0A4D-4F29-921A-30132B66AD76}"/>
          </ac:spMkLst>
        </pc:spChg>
        <pc:spChg chg="add mod">
          <ac:chgData name="Marwin, Adrianus" userId="f9c9a4c2-379f-4f32-a628-bff2d1be60de" providerId="ADAL" clId="{FDA46A4E-B6CA-4FA9-82A6-372B7E29F085}" dt="2022-06-22T02:34:20.910" v="728" actId="1076"/>
          <ac:spMkLst>
            <pc:docMk/>
            <pc:sldMk cId="2731270358" sldId="268"/>
            <ac:spMk id="32" creationId="{04C4A73B-34DA-46A8-ADEC-B019E536BDFD}"/>
          </ac:spMkLst>
        </pc:spChg>
        <pc:picChg chg="add mod">
          <ac:chgData name="Marwin, Adrianus" userId="f9c9a4c2-379f-4f32-a628-bff2d1be60de" providerId="ADAL" clId="{FDA46A4E-B6CA-4FA9-82A6-372B7E29F085}" dt="2022-06-22T02:18:42.674" v="227" actId="27614"/>
          <ac:picMkLst>
            <pc:docMk/>
            <pc:sldMk cId="2731270358" sldId="268"/>
            <ac:picMk id="7" creationId="{4379AAF1-39F0-479B-8D6E-DDB005D769F2}"/>
          </ac:picMkLst>
        </pc:picChg>
        <pc:picChg chg="add mod">
          <ac:chgData name="Marwin, Adrianus" userId="f9c9a4c2-379f-4f32-a628-bff2d1be60de" providerId="ADAL" clId="{FDA46A4E-B6CA-4FA9-82A6-372B7E29F085}" dt="2022-06-22T02:34:41.312" v="730" actId="1076"/>
          <ac:picMkLst>
            <pc:docMk/>
            <pc:sldMk cId="2731270358" sldId="268"/>
            <ac:picMk id="11" creationId="{9ECD30ED-8091-4E12-B0D2-290DA6E9A7D3}"/>
          </ac:picMkLst>
        </pc:picChg>
        <pc:picChg chg="add mod">
          <ac:chgData name="Marwin, Adrianus" userId="f9c9a4c2-379f-4f32-a628-bff2d1be60de" providerId="ADAL" clId="{FDA46A4E-B6CA-4FA9-82A6-372B7E29F085}" dt="2022-06-22T02:30:53.734" v="548" actId="1076"/>
          <ac:picMkLst>
            <pc:docMk/>
            <pc:sldMk cId="2731270358" sldId="268"/>
            <ac:picMk id="17" creationId="{7EE3A876-46FE-4FF5-98C9-6FD8C99FC374}"/>
          </ac:picMkLst>
        </pc:picChg>
        <pc:picChg chg="add mod">
          <ac:chgData name="Marwin, Adrianus" userId="f9c9a4c2-379f-4f32-a628-bff2d1be60de" providerId="ADAL" clId="{FDA46A4E-B6CA-4FA9-82A6-372B7E29F085}" dt="2022-06-22T02:33:59.606" v="723" actId="1076"/>
          <ac:picMkLst>
            <pc:docMk/>
            <pc:sldMk cId="2731270358" sldId="268"/>
            <ac:picMk id="21" creationId="{3DBEC48E-B594-492C-9FB4-1218D4FC43EB}"/>
          </ac:picMkLst>
        </pc:picChg>
        <pc:picChg chg="add mod">
          <ac:chgData name="Marwin, Adrianus" userId="f9c9a4c2-379f-4f32-a628-bff2d1be60de" providerId="ADAL" clId="{FDA46A4E-B6CA-4FA9-82A6-372B7E29F085}" dt="2022-06-22T02:31:12.412" v="553" actId="1076"/>
          <ac:picMkLst>
            <pc:docMk/>
            <pc:sldMk cId="2731270358" sldId="268"/>
            <ac:picMk id="27" creationId="{333281A0-15EF-464B-9469-E395043D736E}"/>
          </ac:picMkLst>
        </pc:picChg>
        <pc:cxnChg chg="add mod">
          <ac:chgData name="Marwin, Adrianus" userId="f9c9a4c2-379f-4f32-a628-bff2d1be60de" providerId="ADAL" clId="{FDA46A4E-B6CA-4FA9-82A6-372B7E29F085}" dt="2022-06-22T02:34:38.238" v="729" actId="14100"/>
          <ac:cxnSpMkLst>
            <pc:docMk/>
            <pc:sldMk cId="2731270358" sldId="268"/>
            <ac:cxnSpMk id="9" creationId="{1FD16FA5-31A1-48D2-BE09-D2C3A9599A3D}"/>
          </ac:cxnSpMkLst>
        </pc:cxnChg>
        <pc:cxnChg chg="add del mod">
          <ac:chgData name="Marwin, Adrianus" userId="f9c9a4c2-379f-4f32-a628-bff2d1be60de" providerId="ADAL" clId="{FDA46A4E-B6CA-4FA9-82A6-372B7E29F085}" dt="2022-06-22T02:34:04.265" v="724" actId="478"/>
          <ac:cxnSpMkLst>
            <pc:docMk/>
            <pc:sldMk cId="2731270358" sldId="268"/>
            <ac:cxnSpMk id="19" creationId="{3CFBEEBB-25DC-4732-BA9D-02F16D8A628E}"/>
          </ac:cxnSpMkLst>
        </pc:cxnChg>
        <pc:cxnChg chg="add mod">
          <ac:chgData name="Marwin, Adrianus" userId="f9c9a4c2-379f-4f32-a628-bff2d1be60de" providerId="ADAL" clId="{FDA46A4E-B6CA-4FA9-82A6-372B7E29F085}" dt="2022-06-22T02:30:56.449" v="549" actId="1076"/>
          <ac:cxnSpMkLst>
            <pc:docMk/>
            <pc:sldMk cId="2731270358" sldId="268"/>
            <ac:cxnSpMk id="20" creationId="{BD18C45F-1C88-4C61-A84A-E9167AE6EB72}"/>
          </ac:cxnSpMkLst>
        </pc:cxnChg>
        <pc:cxnChg chg="add del mod">
          <ac:chgData name="Marwin, Adrianus" userId="f9c9a4c2-379f-4f32-a628-bff2d1be60de" providerId="ADAL" clId="{FDA46A4E-B6CA-4FA9-82A6-372B7E29F085}" dt="2022-06-22T02:34:05.613" v="725" actId="478"/>
          <ac:cxnSpMkLst>
            <pc:docMk/>
            <pc:sldMk cId="2731270358" sldId="268"/>
            <ac:cxnSpMk id="29" creationId="{47B435B2-2761-4B49-8455-6C1E07F13AE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8297-50B4-44A4-A83F-1167188466B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992F3C-3835-4900-B546-1AA8FFDEF340}">
      <dgm:prSet phldrT="[Text]"/>
      <dgm:spPr/>
      <dgm:t>
        <a:bodyPr/>
        <a:lstStyle/>
        <a:p>
          <a:r>
            <a:rPr lang="en-US" dirty="0"/>
            <a:t>Homepage</a:t>
          </a:r>
        </a:p>
      </dgm:t>
    </dgm:pt>
    <dgm:pt modelId="{BD7270DB-A178-4396-B769-A958D560CAD8}" type="parTrans" cxnId="{4CC269AB-82B9-4AA8-BD10-142E8D0E5717}">
      <dgm:prSet/>
      <dgm:spPr/>
      <dgm:t>
        <a:bodyPr/>
        <a:lstStyle/>
        <a:p>
          <a:endParaRPr lang="en-US"/>
        </a:p>
      </dgm:t>
    </dgm:pt>
    <dgm:pt modelId="{0F5F63F2-A4D2-46BF-A965-1009E346FB49}" type="sibTrans" cxnId="{4CC269AB-82B9-4AA8-BD10-142E8D0E5717}">
      <dgm:prSet/>
      <dgm:spPr/>
      <dgm:t>
        <a:bodyPr/>
        <a:lstStyle/>
        <a:p>
          <a:endParaRPr lang="en-US"/>
        </a:p>
      </dgm:t>
    </dgm:pt>
    <dgm:pt modelId="{D04AE6EF-1364-466D-9DE1-A991A0B22F02}">
      <dgm:prSet phldrT="[Text]"/>
      <dgm:spPr/>
      <dgm:t>
        <a:bodyPr/>
        <a:lstStyle/>
        <a:p>
          <a:r>
            <a:rPr lang="en-US" dirty="0"/>
            <a:t>Correlation Index</a:t>
          </a:r>
        </a:p>
      </dgm:t>
    </dgm:pt>
    <dgm:pt modelId="{57C8EA38-ACCA-421F-AD0A-70C87209E75D}" type="parTrans" cxnId="{3476E799-3159-4162-B64F-CA26D1A4704E}">
      <dgm:prSet/>
      <dgm:spPr/>
      <dgm:t>
        <a:bodyPr/>
        <a:lstStyle/>
        <a:p>
          <a:endParaRPr lang="en-US"/>
        </a:p>
      </dgm:t>
    </dgm:pt>
    <dgm:pt modelId="{E38E4791-7011-47DC-B50C-B74479722198}" type="sibTrans" cxnId="{3476E799-3159-4162-B64F-CA26D1A4704E}">
      <dgm:prSet/>
      <dgm:spPr/>
      <dgm:t>
        <a:bodyPr/>
        <a:lstStyle/>
        <a:p>
          <a:endParaRPr lang="en-US"/>
        </a:p>
      </dgm:t>
    </dgm:pt>
    <dgm:pt modelId="{05744187-D904-4460-ABF0-18677849958A}">
      <dgm:prSet phldrT="[Text]"/>
      <dgm:spPr/>
      <dgm:t>
        <a:bodyPr/>
        <a:lstStyle/>
        <a:p>
          <a:r>
            <a:rPr lang="en-US" dirty="0"/>
            <a:t>See the data with biggest correlation</a:t>
          </a:r>
        </a:p>
      </dgm:t>
    </dgm:pt>
    <dgm:pt modelId="{BEF3C02B-9F12-49E9-A2D4-726F32AB904E}" type="parTrans" cxnId="{4FFD74BF-3E51-43FF-83E2-0135187E740C}">
      <dgm:prSet/>
      <dgm:spPr/>
      <dgm:t>
        <a:bodyPr/>
        <a:lstStyle/>
        <a:p>
          <a:endParaRPr lang="en-US"/>
        </a:p>
      </dgm:t>
    </dgm:pt>
    <dgm:pt modelId="{1D324F20-E460-425B-A832-856EF26C39D2}" type="sibTrans" cxnId="{4FFD74BF-3E51-43FF-83E2-0135187E740C}">
      <dgm:prSet/>
      <dgm:spPr/>
      <dgm:t>
        <a:bodyPr/>
        <a:lstStyle/>
        <a:p>
          <a:endParaRPr lang="en-US"/>
        </a:p>
      </dgm:t>
    </dgm:pt>
    <dgm:pt modelId="{F4EAB24B-8A83-4481-AEFC-27027B439479}">
      <dgm:prSet phldrT="[Text]"/>
      <dgm:spPr/>
      <dgm:t>
        <a:bodyPr/>
        <a:lstStyle/>
        <a:p>
          <a:r>
            <a:rPr lang="en-US" dirty="0"/>
            <a:t>IPKM Overview</a:t>
          </a:r>
        </a:p>
      </dgm:t>
    </dgm:pt>
    <dgm:pt modelId="{FB65EDAE-2B36-413F-801A-72F99CF32BB9}" type="parTrans" cxnId="{FDFEC108-314A-4FB4-90E4-C1E8D2BC4E47}">
      <dgm:prSet/>
      <dgm:spPr/>
      <dgm:t>
        <a:bodyPr/>
        <a:lstStyle/>
        <a:p>
          <a:endParaRPr lang="en-US"/>
        </a:p>
      </dgm:t>
    </dgm:pt>
    <dgm:pt modelId="{AF1B4820-96E5-4FC9-BEB9-FBF579005335}" type="sibTrans" cxnId="{FDFEC108-314A-4FB4-90E4-C1E8D2BC4E47}">
      <dgm:prSet/>
      <dgm:spPr/>
      <dgm:t>
        <a:bodyPr/>
        <a:lstStyle/>
        <a:p>
          <a:endParaRPr lang="en-US"/>
        </a:p>
      </dgm:t>
    </dgm:pt>
    <dgm:pt modelId="{7D64A26E-0066-4F3A-B979-48C0A4BFF0E0}">
      <dgm:prSet phldrT="[Text]"/>
      <dgm:spPr/>
      <dgm:t>
        <a:bodyPr/>
        <a:lstStyle/>
        <a:p>
          <a:r>
            <a:rPr lang="en-US" dirty="0"/>
            <a:t>See the data spread based on many parameter</a:t>
          </a:r>
        </a:p>
      </dgm:t>
    </dgm:pt>
    <dgm:pt modelId="{34DB278B-AC2F-496E-9EBB-6C26024AC697}" type="parTrans" cxnId="{868AA251-41A7-4678-8BC3-5137ADD513BD}">
      <dgm:prSet/>
      <dgm:spPr/>
      <dgm:t>
        <a:bodyPr/>
        <a:lstStyle/>
        <a:p>
          <a:endParaRPr lang="en-US"/>
        </a:p>
      </dgm:t>
    </dgm:pt>
    <dgm:pt modelId="{5E433ECA-EC8D-4372-BD22-306C2376EC71}" type="sibTrans" cxnId="{868AA251-41A7-4678-8BC3-5137ADD513BD}">
      <dgm:prSet/>
      <dgm:spPr/>
      <dgm:t>
        <a:bodyPr/>
        <a:lstStyle/>
        <a:p>
          <a:endParaRPr lang="en-US"/>
        </a:p>
      </dgm:t>
    </dgm:pt>
    <dgm:pt modelId="{60C24E08-AC08-4DBC-8611-9E155ACF5A36}" type="pres">
      <dgm:prSet presAssocID="{F06F8297-50B4-44A4-A83F-1167188466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023D00-7436-44E6-94C9-57E79FF55170}" type="pres">
      <dgm:prSet presAssocID="{49992F3C-3835-4900-B546-1AA8FFDEF340}" presName="hierRoot1" presStyleCnt="0">
        <dgm:presLayoutVars>
          <dgm:hierBranch val="init"/>
        </dgm:presLayoutVars>
      </dgm:prSet>
      <dgm:spPr/>
    </dgm:pt>
    <dgm:pt modelId="{395F5F8C-1A6D-4232-BC7E-C15B354F2598}" type="pres">
      <dgm:prSet presAssocID="{49992F3C-3835-4900-B546-1AA8FFDEF340}" presName="rootComposite1" presStyleCnt="0"/>
      <dgm:spPr/>
    </dgm:pt>
    <dgm:pt modelId="{0F432828-B233-4509-A3F6-4644F0633286}" type="pres">
      <dgm:prSet presAssocID="{49992F3C-3835-4900-B546-1AA8FFDEF340}" presName="rootText1" presStyleLbl="node0" presStyleIdx="0" presStyleCnt="1">
        <dgm:presLayoutVars>
          <dgm:chPref val="3"/>
        </dgm:presLayoutVars>
      </dgm:prSet>
      <dgm:spPr/>
    </dgm:pt>
    <dgm:pt modelId="{58DFF513-C65C-414F-9DAE-2699338B920F}" type="pres">
      <dgm:prSet presAssocID="{49992F3C-3835-4900-B546-1AA8FFDEF340}" presName="rootConnector1" presStyleLbl="node1" presStyleIdx="0" presStyleCnt="0"/>
      <dgm:spPr/>
    </dgm:pt>
    <dgm:pt modelId="{B2D29999-2C2E-4D02-8239-263B57F41CEE}" type="pres">
      <dgm:prSet presAssocID="{49992F3C-3835-4900-B546-1AA8FFDEF340}" presName="hierChild2" presStyleCnt="0"/>
      <dgm:spPr/>
    </dgm:pt>
    <dgm:pt modelId="{1C0C6D80-7D83-4DF7-9704-0CCD18B8EC54}" type="pres">
      <dgm:prSet presAssocID="{57C8EA38-ACCA-421F-AD0A-70C87209E75D}" presName="Name64" presStyleLbl="parChTrans1D2" presStyleIdx="0" presStyleCnt="2"/>
      <dgm:spPr/>
    </dgm:pt>
    <dgm:pt modelId="{3766901E-FDAC-4F9B-A6A3-5AA8C78CCB90}" type="pres">
      <dgm:prSet presAssocID="{D04AE6EF-1364-466D-9DE1-A991A0B22F02}" presName="hierRoot2" presStyleCnt="0">
        <dgm:presLayoutVars>
          <dgm:hierBranch val="init"/>
        </dgm:presLayoutVars>
      </dgm:prSet>
      <dgm:spPr/>
    </dgm:pt>
    <dgm:pt modelId="{6F25E48F-FB02-499C-803E-6D15B6543BC7}" type="pres">
      <dgm:prSet presAssocID="{D04AE6EF-1364-466D-9DE1-A991A0B22F02}" presName="rootComposite" presStyleCnt="0"/>
      <dgm:spPr/>
    </dgm:pt>
    <dgm:pt modelId="{CD3C6D9F-6573-476A-8EA7-D18F0FA56C45}" type="pres">
      <dgm:prSet presAssocID="{D04AE6EF-1364-466D-9DE1-A991A0B22F02}" presName="rootText" presStyleLbl="node2" presStyleIdx="0" presStyleCnt="2">
        <dgm:presLayoutVars>
          <dgm:chPref val="3"/>
        </dgm:presLayoutVars>
      </dgm:prSet>
      <dgm:spPr/>
    </dgm:pt>
    <dgm:pt modelId="{D2DCB101-3E38-4DC1-B446-DB23D73C9188}" type="pres">
      <dgm:prSet presAssocID="{D04AE6EF-1364-466D-9DE1-A991A0B22F02}" presName="rootConnector" presStyleLbl="node2" presStyleIdx="0" presStyleCnt="2"/>
      <dgm:spPr/>
    </dgm:pt>
    <dgm:pt modelId="{F01ECE58-8A68-403E-B813-3714E3086A22}" type="pres">
      <dgm:prSet presAssocID="{D04AE6EF-1364-466D-9DE1-A991A0B22F02}" presName="hierChild4" presStyleCnt="0"/>
      <dgm:spPr/>
    </dgm:pt>
    <dgm:pt modelId="{1747DB27-1479-4C39-9847-0AACD81EF1DB}" type="pres">
      <dgm:prSet presAssocID="{BEF3C02B-9F12-49E9-A2D4-726F32AB904E}" presName="Name64" presStyleLbl="parChTrans1D3" presStyleIdx="0" presStyleCnt="2"/>
      <dgm:spPr/>
    </dgm:pt>
    <dgm:pt modelId="{C0150752-A45F-442B-95DA-C785F06B4A4C}" type="pres">
      <dgm:prSet presAssocID="{05744187-D904-4460-ABF0-18677849958A}" presName="hierRoot2" presStyleCnt="0">
        <dgm:presLayoutVars>
          <dgm:hierBranch val="init"/>
        </dgm:presLayoutVars>
      </dgm:prSet>
      <dgm:spPr/>
    </dgm:pt>
    <dgm:pt modelId="{04713234-E769-4CA2-B4B0-09925FD124A7}" type="pres">
      <dgm:prSet presAssocID="{05744187-D904-4460-ABF0-18677849958A}" presName="rootComposite" presStyleCnt="0"/>
      <dgm:spPr/>
    </dgm:pt>
    <dgm:pt modelId="{5AD65AF1-7C9F-40AA-B3C0-089C5B083916}" type="pres">
      <dgm:prSet presAssocID="{05744187-D904-4460-ABF0-18677849958A}" presName="rootText" presStyleLbl="node3" presStyleIdx="0" presStyleCnt="2">
        <dgm:presLayoutVars>
          <dgm:chPref val="3"/>
        </dgm:presLayoutVars>
      </dgm:prSet>
      <dgm:spPr/>
    </dgm:pt>
    <dgm:pt modelId="{9024089B-BFA0-46FE-82D4-64ED891FD076}" type="pres">
      <dgm:prSet presAssocID="{05744187-D904-4460-ABF0-18677849958A}" presName="rootConnector" presStyleLbl="node3" presStyleIdx="0" presStyleCnt="2"/>
      <dgm:spPr/>
    </dgm:pt>
    <dgm:pt modelId="{30FF3732-413C-405A-8011-669D4FCBEDE2}" type="pres">
      <dgm:prSet presAssocID="{05744187-D904-4460-ABF0-18677849958A}" presName="hierChild4" presStyleCnt="0"/>
      <dgm:spPr/>
    </dgm:pt>
    <dgm:pt modelId="{F88DA61F-3F0E-4E46-8BD4-C85430D24671}" type="pres">
      <dgm:prSet presAssocID="{05744187-D904-4460-ABF0-18677849958A}" presName="hierChild5" presStyleCnt="0"/>
      <dgm:spPr/>
    </dgm:pt>
    <dgm:pt modelId="{62D7DC61-BE38-473C-A634-5C0B4C10DE4F}" type="pres">
      <dgm:prSet presAssocID="{D04AE6EF-1364-466D-9DE1-A991A0B22F02}" presName="hierChild5" presStyleCnt="0"/>
      <dgm:spPr/>
    </dgm:pt>
    <dgm:pt modelId="{A2C9A5C7-D568-444A-BE3D-4E42DA9BD643}" type="pres">
      <dgm:prSet presAssocID="{FB65EDAE-2B36-413F-801A-72F99CF32BB9}" presName="Name64" presStyleLbl="parChTrans1D2" presStyleIdx="1" presStyleCnt="2"/>
      <dgm:spPr/>
    </dgm:pt>
    <dgm:pt modelId="{50E1D221-AD36-46CE-B6CC-2EEC50289955}" type="pres">
      <dgm:prSet presAssocID="{F4EAB24B-8A83-4481-AEFC-27027B439479}" presName="hierRoot2" presStyleCnt="0">
        <dgm:presLayoutVars>
          <dgm:hierBranch val="init"/>
        </dgm:presLayoutVars>
      </dgm:prSet>
      <dgm:spPr/>
    </dgm:pt>
    <dgm:pt modelId="{F0594506-34AA-4759-8339-C2E42895106F}" type="pres">
      <dgm:prSet presAssocID="{F4EAB24B-8A83-4481-AEFC-27027B439479}" presName="rootComposite" presStyleCnt="0"/>
      <dgm:spPr/>
    </dgm:pt>
    <dgm:pt modelId="{12F8E907-E0B8-4933-914C-24F087E8BA2B}" type="pres">
      <dgm:prSet presAssocID="{F4EAB24B-8A83-4481-AEFC-27027B439479}" presName="rootText" presStyleLbl="node2" presStyleIdx="1" presStyleCnt="2">
        <dgm:presLayoutVars>
          <dgm:chPref val="3"/>
        </dgm:presLayoutVars>
      </dgm:prSet>
      <dgm:spPr/>
    </dgm:pt>
    <dgm:pt modelId="{179B112D-CA28-4EB9-93E7-88587A043E9C}" type="pres">
      <dgm:prSet presAssocID="{F4EAB24B-8A83-4481-AEFC-27027B439479}" presName="rootConnector" presStyleLbl="node2" presStyleIdx="1" presStyleCnt="2"/>
      <dgm:spPr/>
    </dgm:pt>
    <dgm:pt modelId="{1C05A68F-C04C-4940-8F63-500D4BA8576D}" type="pres">
      <dgm:prSet presAssocID="{F4EAB24B-8A83-4481-AEFC-27027B439479}" presName="hierChild4" presStyleCnt="0"/>
      <dgm:spPr/>
    </dgm:pt>
    <dgm:pt modelId="{A6929692-3C74-4518-AC7C-BC8E82A2B517}" type="pres">
      <dgm:prSet presAssocID="{34DB278B-AC2F-496E-9EBB-6C26024AC697}" presName="Name64" presStyleLbl="parChTrans1D3" presStyleIdx="1" presStyleCnt="2"/>
      <dgm:spPr/>
    </dgm:pt>
    <dgm:pt modelId="{5FB362AA-DD87-4AA0-A710-6CDFDA65858E}" type="pres">
      <dgm:prSet presAssocID="{7D64A26E-0066-4F3A-B979-48C0A4BFF0E0}" presName="hierRoot2" presStyleCnt="0">
        <dgm:presLayoutVars>
          <dgm:hierBranch val="init"/>
        </dgm:presLayoutVars>
      </dgm:prSet>
      <dgm:spPr/>
    </dgm:pt>
    <dgm:pt modelId="{12356773-7974-47F3-A979-377F47214355}" type="pres">
      <dgm:prSet presAssocID="{7D64A26E-0066-4F3A-B979-48C0A4BFF0E0}" presName="rootComposite" presStyleCnt="0"/>
      <dgm:spPr/>
    </dgm:pt>
    <dgm:pt modelId="{9D2FC81D-A76D-41F4-B511-F68E94ACB336}" type="pres">
      <dgm:prSet presAssocID="{7D64A26E-0066-4F3A-B979-48C0A4BFF0E0}" presName="rootText" presStyleLbl="node3" presStyleIdx="1" presStyleCnt="2">
        <dgm:presLayoutVars>
          <dgm:chPref val="3"/>
        </dgm:presLayoutVars>
      </dgm:prSet>
      <dgm:spPr/>
    </dgm:pt>
    <dgm:pt modelId="{2EEA403D-3C9C-4DFF-B465-07252DDCC922}" type="pres">
      <dgm:prSet presAssocID="{7D64A26E-0066-4F3A-B979-48C0A4BFF0E0}" presName="rootConnector" presStyleLbl="node3" presStyleIdx="1" presStyleCnt="2"/>
      <dgm:spPr/>
    </dgm:pt>
    <dgm:pt modelId="{5AEAA2CC-50BE-44D1-82D2-F42241CAE082}" type="pres">
      <dgm:prSet presAssocID="{7D64A26E-0066-4F3A-B979-48C0A4BFF0E0}" presName="hierChild4" presStyleCnt="0"/>
      <dgm:spPr/>
    </dgm:pt>
    <dgm:pt modelId="{1C861E55-C6A4-4C35-9463-15319830DAB4}" type="pres">
      <dgm:prSet presAssocID="{7D64A26E-0066-4F3A-B979-48C0A4BFF0E0}" presName="hierChild5" presStyleCnt="0"/>
      <dgm:spPr/>
    </dgm:pt>
    <dgm:pt modelId="{AB5D956E-2F99-426E-8765-519F47B46F2E}" type="pres">
      <dgm:prSet presAssocID="{F4EAB24B-8A83-4481-AEFC-27027B439479}" presName="hierChild5" presStyleCnt="0"/>
      <dgm:spPr/>
    </dgm:pt>
    <dgm:pt modelId="{36A0E572-8CD9-41D9-B8FA-B69D03312001}" type="pres">
      <dgm:prSet presAssocID="{49992F3C-3835-4900-B546-1AA8FFDEF340}" presName="hierChild3" presStyleCnt="0"/>
      <dgm:spPr/>
    </dgm:pt>
  </dgm:ptLst>
  <dgm:cxnLst>
    <dgm:cxn modelId="{FDFEC108-314A-4FB4-90E4-C1E8D2BC4E47}" srcId="{49992F3C-3835-4900-B546-1AA8FFDEF340}" destId="{F4EAB24B-8A83-4481-AEFC-27027B439479}" srcOrd="1" destOrd="0" parTransId="{FB65EDAE-2B36-413F-801A-72F99CF32BB9}" sibTransId="{AF1B4820-96E5-4FC9-BEB9-FBF579005335}"/>
    <dgm:cxn modelId="{90EC3711-F2C3-4075-BC25-2761A9367959}" type="presOf" srcId="{FB65EDAE-2B36-413F-801A-72F99CF32BB9}" destId="{A2C9A5C7-D568-444A-BE3D-4E42DA9BD643}" srcOrd="0" destOrd="0" presId="urn:microsoft.com/office/officeart/2009/3/layout/HorizontalOrganizationChart"/>
    <dgm:cxn modelId="{87232730-1977-493F-8FB9-3439383B17BA}" type="presOf" srcId="{D04AE6EF-1364-466D-9DE1-A991A0B22F02}" destId="{D2DCB101-3E38-4DC1-B446-DB23D73C9188}" srcOrd="1" destOrd="0" presId="urn:microsoft.com/office/officeart/2009/3/layout/HorizontalOrganizationChart"/>
    <dgm:cxn modelId="{90FE7068-249E-4B39-AE09-6F4D524AA2E1}" type="presOf" srcId="{BEF3C02B-9F12-49E9-A2D4-726F32AB904E}" destId="{1747DB27-1479-4C39-9847-0AACD81EF1DB}" srcOrd="0" destOrd="0" presId="urn:microsoft.com/office/officeart/2009/3/layout/HorizontalOrganizationChart"/>
    <dgm:cxn modelId="{CADE5251-527E-446D-A97E-5C3C7887F792}" type="presOf" srcId="{7D64A26E-0066-4F3A-B979-48C0A4BFF0E0}" destId="{9D2FC81D-A76D-41F4-B511-F68E94ACB336}" srcOrd="0" destOrd="0" presId="urn:microsoft.com/office/officeart/2009/3/layout/HorizontalOrganizationChart"/>
    <dgm:cxn modelId="{868AA251-41A7-4678-8BC3-5137ADD513BD}" srcId="{F4EAB24B-8A83-4481-AEFC-27027B439479}" destId="{7D64A26E-0066-4F3A-B979-48C0A4BFF0E0}" srcOrd="0" destOrd="0" parTransId="{34DB278B-AC2F-496E-9EBB-6C26024AC697}" sibTransId="{5E433ECA-EC8D-4372-BD22-306C2376EC71}"/>
    <dgm:cxn modelId="{159AA459-7F71-4454-9384-2105A09CB4E3}" type="presOf" srcId="{57C8EA38-ACCA-421F-AD0A-70C87209E75D}" destId="{1C0C6D80-7D83-4DF7-9704-0CCD18B8EC54}" srcOrd="0" destOrd="0" presId="urn:microsoft.com/office/officeart/2009/3/layout/HorizontalOrganizationChart"/>
    <dgm:cxn modelId="{2F5B3C90-9D2D-4E6C-84FD-A619DE438376}" type="presOf" srcId="{05744187-D904-4460-ABF0-18677849958A}" destId="{9024089B-BFA0-46FE-82D4-64ED891FD076}" srcOrd="1" destOrd="0" presId="urn:microsoft.com/office/officeart/2009/3/layout/HorizontalOrganizationChart"/>
    <dgm:cxn modelId="{A0C7D092-88EF-4361-A589-1B5B8AF2A27F}" type="presOf" srcId="{34DB278B-AC2F-496E-9EBB-6C26024AC697}" destId="{A6929692-3C74-4518-AC7C-BC8E82A2B517}" srcOrd="0" destOrd="0" presId="urn:microsoft.com/office/officeart/2009/3/layout/HorizontalOrganizationChart"/>
    <dgm:cxn modelId="{3476E799-3159-4162-B64F-CA26D1A4704E}" srcId="{49992F3C-3835-4900-B546-1AA8FFDEF340}" destId="{D04AE6EF-1364-466D-9DE1-A991A0B22F02}" srcOrd="0" destOrd="0" parTransId="{57C8EA38-ACCA-421F-AD0A-70C87209E75D}" sibTransId="{E38E4791-7011-47DC-B50C-B74479722198}"/>
    <dgm:cxn modelId="{4CC269AB-82B9-4AA8-BD10-142E8D0E5717}" srcId="{F06F8297-50B4-44A4-A83F-1167188466B7}" destId="{49992F3C-3835-4900-B546-1AA8FFDEF340}" srcOrd="0" destOrd="0" parTransId="{BD7270DB-A178-4396-B769-A958D560CAD8}" sibTransId="{0F5F63F2-A4D2-46BF-A965-1009E346FB49}"/>
    <dgm:cxn modelId="{C035CEAD-5A29-42B5-BE7A-7917D655EED3}" type="presOf" srcId="{05744187-D904-4460-ABF0-18677849958A}" destId="{5AD65AF1-7C9F-40AA-B3C0-089C5B083916}" srcOrd="0" destOrd="0" presId="urn:microsoft.com/office/officeart/2009/3/layout/HorizontalOrganizationChart"/>
    <dgm:cxn modelId="{430166B1-F403-4371-9E49-BB5760C21551}" type="presOf" srcId="{F4EAB24B-8A83-4481-AEFC-27027B439479}" destId="{12F8E907-E0B8-4933-914C-24F087E8BA2B}" srcOrd="0" destOrd="0" presId="urn:microsoft.com/office/officeart/2009/3/layout/HorizontalOrganizationChart"/>
    <dgm:cxn modelId="{4FFD74BF-3E51-43FF-83E2-0135187E740C}" srcId="{D04AE6EF-1364-466D-9DE1-A991A0B22F02}" destId="{05744187-D904-4460-ABF0-18677849958A}" srcOrd="0" destOrd="0" parTransId="{BEF3C02B-9F12-49E9-A2D4-726F32AB904E}" sibTransId="{1D324F20-E460-425B-A832-856EF26C39D2}"/>
    <dgm:cxn modelId="{4EF3AFCF-C937-4406-BE8E-9E0CE980EB2A}" type="presOf" srcId="{49992F3C-3835-4900-B546-1AA8FFDEF340}" destId="{0F432828-B233-4509-A3F6-4644F0633286}" srcOrd="0" destOrd="0" presId="urn:microsoft.com/office/officeart/2009/3/layout/HorizontalOrganizationChart"/>
    <dgm:cxn modelId="{71265BD1-A81E-4029-AF36-8BD555FD9F37}" type="presOf" srcId="{F4EAB24B-8A83-4481-AEFC-27027B439479}" destId="{179B112D-CA28-4EB9-93E7-88587A043E9C}" srcOrd="1" destOrd="0" presId="urn:microsoft.com/office/officeart/2009/3/layout/HorizontalOrganizationChart"/>
    <dgm:cxn modelId="{75F21CD5-3291-4092-80BB-578618B44F91}" type="presOf" srcId="{49992F3C-3835-4900-B546-1AA8FFDEF340}" destId="{58DFF513-C65C-414F-9DAE-2699338B920F}" srcOrd="1" destOrd="0" presId="urn:microsoft.com/office/officeart/2009/3/layout/HorizontalOrganizationChart"/>
    <dgm:cxn modelId="{00B9CEDD-671D-490E-80CA-3CC607A87F00}" type="presOf" srcId="{F06F8297-50B4-44A4-A83F-1167188466B7}" destId="{60C24E08-AC08-4DBC-8611-9E155ACF5A36}" srcOrd="0" destOrd="0" presId="urn:microsoft.com/office/officeart/2009/3/layout/HorizontalOrganizationChart"/>
    <dgm:cxn modelId="{DAEE5EDE-2179-475B-AC9B-7A22901FFC37}" type="presOf" srcId="{7D64A26E-0066-4F3A-B979-48C0A4BFF0E0}" destId="{2EEA403D-3C9C-4DFF-B465-07252DDCC922}" srcOrd="1" destOrd="0" presId="urn:microsoft.com/office/officeart/2009/3/layout/HorizontalOrganizationChart"/>
    <dgm:cxn modelId="{6AB760F2-2262-47B1-8A0E-471E84540362}" type="presOf" srcId="{D04AE6EF-1364-466D-9DE1-A991A0B22F02}" destId="{CD3C6D9F-6573-476A-8EA7-D18F0FA56C45}" srcOrd="0" destOrd="0" presId="urn:microsoft.com/office/officeart/2009/3/layout/HorizontalOrganizationChart"/>
    <dgm:cxn modelId="{D5847807-85BC-4BB9-840E-0CE44DAAD08D}" type="presParOf" srcId="{60C24E08-AC08-4DBC-8611-9E155ACF5A36}" destId="{C5023D00-7436-44E6-94C9-57E79FF55170}" srcOrd="0" destOrd="0" presId="urn:microsoft.com/office/officeart/2009/3/layout/HorizontalOrganizationChart"/>
    <dgm:cxn modelId="{2BA25B71-CE1C-4CFF-B2CF-E0B4694FB415}" type="presParOf" srcId="{C5023D00-7436-44E6-94C9-57E79FF55170}" destId="{395F5F8C-1A6D-4232-BC7E-C15B354F2598}" srcOrd="0" destOrd="0" presId="urn:microsoft.com/office/officeart/2009/3/layout/HorizontalOrganizationChart"/>
    <dgm:cxn modelId="{C679BCCC-E0CC-41F1-9BBE-8229058B27E1}" type="presParOf" srcId="{395F5F8C-1A6D-4232-BC7E-C15B354F2598}" destId="{0F432828-B233-4509-A3F6-4644F0633286}" srcOrd="0" destOrd="0" presId="urn:microsoft.com/office/officeart/2009/3/layout/HorizontalOrganizationChart"/>
    <dgm:cxn modelId="{9678A1C8-D422-436E-8155-E0F3EF9AFF3C}" type="presParOf" srcId="{395F5F8C-1A6D-4232-BC7E-C15B354F2598}" destId="{58DFF513-C65C-414F-9DAE-2699338B920F}" srcOrd="1" destOrd="0" presId="urn:microsoft.com/office/officeart/2009/3/layout/HorizontalOrganizationChart"/>
    <dgm:cxn modelId="{8B76D203-5393-4FBC-8AD1-F3438C6F48E4}" type="presParOf" srcId="{C5023D00-7436-44E6-94C9-57E79FF55170}" destId="{B2D29999-2C2E-4D02-8239-263B57F41CEE}" srcOrd="1" destOrd="0" presId="urn:microsoft.com/office/officeart/2009/3/layout/HorizontalOrganizationChart"/>
    <dgm:cxn modelId="{5EF10AD6-64AA-4649-A0C5-7EF458426579}" type="presParOf" srcId="{B2D29999-2C2E-4D02-8239-263B57F41CEE}" destId="{1C0C6D80-7D83-4DF7-9704-0CCD18B8EC54}" srcOrd="0" destOrd="0" presId="urn:microsoft.com/office/officeart/2009/3/layout/HorizontalOrganizationChart"/>
    <dgm:cxn modelId="{10B57E7F-6D3D-4928-95A6-6E670D3974A9}" type="presParOf" srcId="{B2D29999-2C2E-4D02-8239-263B57F41CEE}" destId="{3766901E-FDAC-4F9B-A6A3-5AA8C78CCB90}" srcOrd="1" destOrd="0" presId="urn:microsoft.com/office/officeart/2009/3/layout/HorizontalOrganizationChart"/>
    <dgm:cxn modelId="{4A7D4BEA-8295-4E09-97B1-511547970562}" type="presParOf" srcId="{3766901E-FDAC-4F9B-A6A3-5AA8C78CCB90}" destId="{6F25E48F-FB02-499C-803E-6D15B6543BC7}" srcOrd="0" destOrd="0" presId="urn:microsoft.com/office/officeart/2009/3/layout/HorizontalOrganizationChart"/>
    <dgm:cxn modelId="{631D412A-C22C-4D1D-A427-89CF0FDD60D8}" type="presParOf" srcId="{6F25E48F-FB02-499C-803E-6D15B6543BC7}" destId="{CD3C6D9F-6573-476A-8EA7-D18F0FA56C45}" srcOrd="0" destOrd="0" presId="urn:microsoft.com/office/officeart/2009/3/layout/HorizontalOrganizationChart"/>
    <dgm:cxn modelId="{208622AB-1AF4-4816-9783-72E2D44B79C1}" type="presParOf" srcId="{6F25E48F-FB02-499C-803E-6D15B6543BC7}" destId="{D2DCB101-3E38-4DC1-B446-DB23D73C9188}" srcOrd="1" destOrd="0" presId="urn:microsoft.com/office/officeart/2009/3/layout/HorizontalOrganizationChart"/>
    <dgm:cxn modelId="{89E30ADF-C485-4A45-8F7B-580FAC3002D9}" type="presParOf" srcId="{3766901E-FDAC-4F9B-A6A3-5AA8C78CCB90}" destId="{F01ECE58-8A68-403E-B813-3714E3086A22}" srcOrd="1" destOrd="0" presId="urn:microsoft.com/office/officeart/2009/3/layout/HorizontalOrganizationChart"/>
    <dgm:cxn modelId="{B0B90E69-3E0A-43DC-A02A-740BD0E92E61}" type="presParOf" srcId="{F01ECE58-8A68-403E-B813-3714E3086A22}" destId="{1747DB27-1479-4C39-9847-0AACD81EF1DB}" srcOrd="0" destOrd="0" presId="urn:microsoft.com/office/officeart/2009/3/layout/HorizontalOrganizationChart"/>
    <dgm:cxn modelId="{F2ED7F08-27D1-4259-B68D-11346D459AB3}" type="presParOf" srcId="{F01ECE58-8A68-403E-B813-3714E3086A22}" destId="{C0150752-A45F-442B-95DA-C785F06B4A4C}" srcOrd="1" destOrd="0" presId="urn:microsoft.com/office/officeart/2009/3/layout/HorizontalOrganizationChart"/>
    <dgm:cxn modelId="{70DA3D2D-21EF-4F4E-A51E-035E9C28894B}" type="presParOf" srcId="{C0150752-A45F-442B-95DA-C785F06B4A4C}" destId="{04713234-E769-4CA2-B4B0-09925FD124A7}" srcOrd="0" destOrd="0" presId="urn:microsoft.com/office/officeart/2009/3/layout/HorizontalOrganizationChart"/>
    <dgm:cxn modelId="{57E8D8CB-9B7F-4824-B0E5-9C28D0693BFE}" type="presParOf" srcId="{04713234-E769-4CA2-B4B0-09925FD124A7}" destId="{5AD65AF1-7C9F-40AA-B3C0-089C5B083916}" srcOrd="0" destOrd="0" presId="urn:microsoft.com/office/officeart/2009/3/layout/HorizontalOrganizationChart"/>
    <dgm:cxn modelId="{60269AF5-EB20-41E9-B4BA-1C046D487A27}" type="presParOf" srcId="{04713234-E769-4CA2-B4B0-09925FD124A7}" destId="{9024089B-BFA0-46FE-82D4-64ED891FD076}" srcOrd="1" destOrd="0" presId="urn:microsoft.com/office/officeart/2009/3/layout/HorizontalOrganizationChart"/>
    <dgm:cxn modelId="{EF749E55-4CF7-48F9-88A5-123AE9BD2DD9}" type="presParOf" srcId="{C0150752-A45F-442B-95DA-C785F06B4A4C}" destId="{30FF3732-413C-405A-8011-669D4FCBEDE2}" srcOrd="1" destOrd="0" presId="urn:microsoft.com/office/officeart/2009/3/layout/HorizontalOrganizationChart"/>
    <dgm:cxn modelId="{60A31993-6A98-403F-8517-A55C9D342324}" type="presParOf" srcId="{C0150752-A45F-442B-95DA-C785F06B4A4C}" destId="{F88DA61F-3F0E-4E46-8BD4-C85430D24671}" srcOrd="2" destOrd="0" presId="urn:microsoft.com/office/officeart/2009/3/layout/HorizontalOrganizationChart"/>
    <dgm:cxn modelId="{F0091148-DD80-4C42-8B70-A68EF8F15F90}" type="presParOf" srcId="{3766901E-FDAC-4F9B-A6A3-5AA8C78CCB90}" destId="{62D7DC61-BE38-473C-A634-5C0B4C10DE4F}" srcOrd="2" destOrd="0" presId="urn:microsoft.com/office/officeart/2009/3/layout/HorizontalOrganizationChart"/>
    <dgm:cxn modelId="{DC1F3B57-A254-4B92-B8DB-900F64AC6B4B}" type="presParOf" srcId="{B2D29999-2C2E-4D02-8239-263B57F41CEE}" destId="{A2C9A5C7-D568-444A-BE3D-4E42DA9BD643}" srcOrd="2" destOrd="0" presId="urn:microsoft.com/office/officeart/2009/3/layout/HorizontalOrganizationChart"/>
    <dgm:cxn modelId="{DAB0A885-302B-40B8-BC12-B3AB441EA642}" type="presParOf" srcId="{B2D29999-2C2E-4D02-8239-263B57F41CEE}" destId="{50E1D221-AD36-46CE-B6CC-2EEC50289955}" srcOrd="3" destOrd="0" presId="urn:microsoft.com/office/officeart/2009/3/layout/HorizontalOrganizationChart"/>
    <dgm:cxn modelId="{448D2A89-F421-48DD-B802-0932D5538B43}" type="presParOf" srcId="{50E1D221-AD36-46CE-B6CC-2EEC50289955}" destId="{F0594506-34AA-4759-8339-C2E42895106F}" srcOrd="0" destOrd="0" presId="urn:microsoft.com/office/officeart/2009/3/layout/HorizontalOrganizationChart"/>
    <dgm:cxn modelId="{AC323FF7-AFA7-4602-9A63-84AF194CF425}" type="presParOf" srcId="{F0594506-34AA-4759-8339-C2E42895106F}" destId="{12F8E907-E0B8-4933-914C-24F087E8BA2B}" srcOrd="0" destOrd="0" presId="urn:microsoft.com/office/officeart/2009/3/layout/HorizontalOrganizationChart"/>
    <dgm:cxn modelId="{3E5A1907-71B4-4941-84D1-6F733D346129}" type="presParOf" srcId="{F0594506-34AA-4759-8339-C2E42895106F}" destId="{179B112D-CA28-4EB9-93E7-88587A043E9C}" srcOrd="1" destOrd="0" presId="urn:microsoft.com/office/officeart/2009/3/layout/HorizontalOrganizationChart"/>
    <dgm:cxn modelId="{6EACEE79-C8C5-41C2-A6BC-3717ED0EBE4A}" type="presParOf" srcId="{50E1D221-AD36-46CE-B6CC-2EEC50289955}" destId="{1C05A68F-C04C-4940-8F63-500D4BA8576D}" srcOrd="1" destOrd="0" presId="urn:microsoft.com/office/officeart/2009/3/layout/HorizontalOrganizationChart"/>
    <dgm:cxn modelId="{529AA898-8BF0-4704-AD27-94FC1C0CB64C}" type="presParOf" srcId="{1C05A68F-C04C-4940-8F63-500D4BA8576D}" destId="{A6929692-3C74-4518-AC7C-BC8E82A2B517}" srcOrd="0" destOrd="0" presId="urn:microsoft.com/office/officeart/2009/3/layout/HorizontalOrganizationChart"/>
    <dgm:cxn modelId="{226575C1-E6AF-4FA2-A982-CF3F3176B240}" type="presParOf" srcId="{1C05A68F-C04C-4940-8F63-500D4BA8576D}" destId="{5FB362AA-DD87-4AA0-A710-6CDFDA65858E}" srcOrd="1" destOrd="0" presId="urn:microsoft.com/office/officeart/2009/3/layout/HorizontalOrganizationChart"/>
    <dgm:cxn modelId="{0DE4F3BA-E505-472E-8C35-5DF49BA812B1}" type="presParOf" srcId="{5FB362AA-DD87-4AA0-A710-6CDFDA65858E}" destId="{12356773-7974-47F3-A979-377F47214355}" srcOrd="0" destOrd="0" presId="urn:microsoft.com/office/officeart/2009/3/layout/HorizontalOrganizationChart"/>
    <dgm:cxn modelId="{D2E5374E-59D9-412F-9225-1E37C0104E42}" type="presParOf" srcId="{12356773-7974-47F3-A979-377F47214355}" destId="{9D2FC81D-A76D-41F4-B511-F68E94ACB336}" srcOrd="0" destOrd="0" presId="urn:microsoft.com/office/officeart/2009/3/layout/HorizontalOrganizationChart"/>
    <dgm:cxn modelId="{84B4E854-A47E-4416-90E8-0B3C5B14C1E1}" type="presParOf" srcId="{12356773-7974-47F3-A979-377F47214355}" destId="{2EEA403D-3C9C-4DFF-B465-07252DDCC922}" srcOrd="1" destOrd="0" presId="urn:microsoft.com/office/officeart/2009/3/layout/HorizontalOrganizationChart"/>
    <dgm:cxn modelId="{65827ABF-8A6E-40CB-920D-ABE33AE3598F}" type="presParOf" srcId="{5FB362AA-DD87-4AA0-A710-6CDFDA65858E}" destId="{5AEAA2CC-50BE-44D1-82D2-F42241CAE082}" srcOrd="1" destOrd="0" presId="urn:microsoft.com/office/officeart/2009/3/layout/HorizontalOrganizationChart"/>
    <dgm:cxn modelId="{D9ED9619-B56B-42C5-9C9C-2565E81846D3}" type="presParOf" srcId="{5FB362AA-DD87-4AA0-A710-6CDFDA65858E}" destId="{1C861E55-C6A4-4C35-9463-15319830DAB4}" srcOrd="2" destOrd="0" presId="urn:microsoft.com/office/officeart/2009/3/layout/HorizontalOrganizationChart"/>
    <dgm:cxn modelId="{7280D067-986F-473B-ACCD-B9215346330D}" type="presParOf" srcId="{50E1D221-AD36-46CE-B6CC-2EEC50289955}" destId="{AB5D956E-2F99-426E-8765-519F47B46F2E}" srcOrd="2" destOrd="0" presId="urn:microsoft.com/office/officeart/2009/3/layout/HorizontalOrganizationChart"/>
    <dgm:cxn modelId="{AF3E62B5-7FEC-47CC-9485-607BB1DE3B3D}" type="presParOf" srcId="{C5023D00-7436-44E6-94C9-57E79FF55170}" destId="{36A0E572-8CD9-41D9-B8FA-B69D033120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29692-3C74-4518-AC7C-BC8E82A2B517}">
      <dsp:nvSpPr>
        <dsp:cNvPr id="0" name=""/>
        <dsp:cNvSpPr/>
      </dsp:nvSpPr>
      <dsp:spPr>
        <a:xfrm>
          <a:off x="6359311" y="2148116"/>
          <a:ext cx="5777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764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9A5C7-D568-444A-BE3D-4E42DA9BD643}">
      <dsp:nvSpPr>
        <dsp:cNvPr id="0" name=""/>
        <dsp:cNvSpPr/>
      </dsp:nvSpPr>
      <dsp:spPr>
        <a:xfrm>
          <a:off x="2892723" y="1572739"/>
          <a:ext cx="577764" cy="62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882" y="0"/>
              </a:lnTo>
              <a:lnTo>
                <a:pt x="288882" y="621097"/>
              </a:lnTo>
              <a:lnTo>
                <a:pt x="577764" y="6210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7DB27-1479-4C39-9847-0AACD81EF1DB}">
      <dsp:nvSpPr>
        <dsp:cNvPr id="0" name=""/>
        <dsp:cNvSpPr/>
      </dsp:nvSpPr>
      <dsp:spPr>
        <a:xfrm>
          <a:off x="6359311" y="905921"/>
          <a:ext cx="5777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764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C6D80-7D83-4DF7-9704-0CCD18B8EC54}">
      <dsp:nvSpPr>
        <dsp:cNvPr id="0" name=""/>
        <dsp:cNvSpPr/>
      </dsp:nvSpPr>
      <dsp:spPr>
        <a:xfrm>
          <a:off x="2892723" y="951641"/>
          <a:ext cx="577764" cy="621097"/>
        </a:xfrm>
        <a:custGeom>
          <a:avLst/>
          <a:gdLst/>
          <a:ahLst/>
          <a:cxnLst/>
          <a:rect l="0" t="0" r="0" b="0"/>
          <a:pathLst>
            <a:path>
              <a:moveTo>
                <a:pt x="0" y="621097"/>
              </a:moveTo>
              <a:lnTo>
                <a:pt x="288882" y="621097"/>
              </a:lnTo>
              <a:lnTo>
                <a:pt x="288882" y="0"/>
              </a:lnTo>
              <a:lnTo>
                <a:pt x="57776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32828-B233-4509-A3F6-4644F0633286}">
      <dsp:nvSpPr>
        <dsp:cNvPr id="0" name=""/>
        <dsp:cNvSpPr/>
      </dsp:nvSpPr>
      <dsp:spPr>
        <a:xfrm>
          <a:off x="3899" y="1132193"/>
          <a:ext cx="2888823" cy="881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Homepage</a:t>
          </a:r>
        </a:p>
      </dsp:txBody>
      <dsp:txXfrm>
        <a:off x="3899" y="1132193"/>
        <a:ext cx="2888823" cy="881091"/>
      </dsp:txXfrm>
    </dsp:sp>
    <dsp:sp modelId="{CD3C6D9F-6573-476A-8EA7-D18F0FA56C45}">
      <dsp:nvSpPr>
        <dsp:cNvPr id="0" name=""/>
        <dsp:cNvSpPr/>
      </dsp:nvSpPr>
      <dsp:spPr>
        <a:xfrm>
          <a:off x="3470487" y="511096"/>
          <a:ext cx="2888823" cy="881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Correlation Index</a:t>
          </a:r>
        </a:p>
      </dsp:txBody>
      <dsp:txXfrm>
        <a:off x="3470487" y="511096"/>
        <a:ext cx="2888823" cy="881091"/>
      </dsp:txXfrm>
    </dsp:sp>
    <dsp:sp modelId="{5AD65AF1-7C9F-40AA-B3C0-089C5B083916}">
      <dsp:nvSpPr>
        <dsp:cNvPr id="0" name=""/>
        <dsp:cNvSpPr/>
      </dsp:nvSpPr>
      <dsp:spPr>
        <a:xfrm>
          <a:off x="6937075" y="511096"/>
          <a:ext cx="2888823" cy="881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See the data with biggest correlation</a:t>
          </a:r>
        </a:p>
      </dsp:txBody>
      <dsp:txXfrm>
        <a:off x="6937075" y="511096"/>
        <a:ext cx="2888823" cy="881091"/>
      </dsp:txXfrm>
    </dsp:sp>
    <dsp:sp modelId="{12F8E907-E0B8-4933-914C-24F087E8BA2B}">
      <dsp:nvSpPr>
        <dsp:cNvPr id="0" name=""/>
        <dsp:cNvSpPr/>
      </dsp:nvSpPr>
      <dsp:spPr>
        <a:xfrm>
          <a:off x="3470487" y="1753290"/>
          <a:ext cx="2888823" cy="881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IPKM Overview</a:t>
          </a:r>
        </a:p>
      </dsp:txBody>
      <dsp:txXfrm>
        <a:off x="3470487" y="1753290"/>
        <a:ext cx="2888823" cy="881091"/>
      </dsp:txXfrm>
    </dsp:sp>
    <dsp:sp modelId="{9D2FC81D-A76D-41F4-B511-F68E94ACB336}">
      <dsp:nvSpPr>
        <dsp:cNvPr id="0" name=""/>
        <dsp:cNvSpPr/>
      </dsp:nvSpPr>
      <dsp:spPr>
        <a:xfrm>
          <a:off x="6937075" y="1753290"/>
          <a:ext cx="2888823" cy="881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See the data spread based on many parameter</a:t>
          </a:r>
        </a:p>
      </dsp:txBody>
      <dsp:txXfrm>
        <a:off x="6937075" y="1753290"/>
        <a:ext cx="2888823" cy="881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F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23312" y="1563929"/>
            <a:ext cx="2446774" cy="667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404" y="2687234"/>
            <a:ext cx="8748590" cy="243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3862" y="1372247"/>
            <a:ext cx="3368040" cy="4813935"/>
            <a:chOff x="6723862" y="1372247"/>
            <a:chExt cx="3368040" cy="4813935"/>
          </a:xfrm>
        </p:grpSpPr>
        <p:sp>
          <p:nvSpPr>
            <p:cNvPr id="3" name="object 3"/>
            <p:cNvSpPr/>
            <p:nvPr/>
          </p:nvSpPr>
          <p:spPr>
            <a:xfrm>
              <a:off x="8487866" y="2977603"/>
              <a:ext cx="1604645" cy="3205480"/>
            </a:xfrm>
            <a:custGeom>
              <a:avLst/>
              <a:gdLst/>
              <a:ahLst/>
              <a:cxnLst/>
              <a:rect l="l" t="t" r="r" b="b"/>
              <a:pathLst>
                <a:path w="1604645" h="3205479">
                  <a:moveTo>
                    <a:pt x="0" y="3205314"/>
                  </a:moveTo>
                  <a:lnTo>
                    <a:pt x="0" y="0"/>
                  </a:lnTo>
                  <a:lnTo>
                    <a:pt x="48158" y="706"/>
                  </a:lnTo>
                  <a:lnTo>
                    <a:pt x="95964" y="2811"/>
                  </a:lnTo>
                  <a:lnTo>
                    <a:pt x="143397" y="6296"/>
                  </a:lnTo>
                  <a:lnTo>
                    <a:pt x="190437" y="11140"/>
                  </a:lnTo>
                  <a:lnTo>
                    <a:pt x="237064" y="17325"/>
                  </a:lnTo>
                  <a:lnTo>
                    <a:pt x="283259" y="24831"/>
                  </a:lnTo>
                  <a:lnTo>
                    <a:pt x="329002" y="33637"/>
                  </a:lnTo>
                  <a:lnTo>
                    <a:pt x="374272" y="43725"/>
                  </a:lnTo>
                  <a:lnTo>
                    <a:pt x="419051" y="55075"/>
                  </a:lnTo>
                  <a:lnTo>
                    <a:pt x="463318" y="67666"/>
                  </a:lnTo>
                  <a:lnTo>
                    <a:pt x="507053" y="81480"/>
                  </a:lnTo>
                  <a:lnTo>
                    <a:pt x="550236" y="96497"/>
                  </a:lnTo>
                  <a:lnTo>
                    <a:pt x="592849" y="112696"/>
                  </a:lnTo>
                  <a:lnTo>
                    <a:pt x="634870" y="130060"/>
                  </a:lnTo>
                  <a:lnTo>
                    <a:pt x="676280" y="148567"/>
                  </a:lnTo>
                  <a:lnTo>
                    <a:pt x="717060" y="168198"/>
                  </a:lnTo>
                  <a:lnTo>
                    <a:pt x="757189" y="188934"/>
                  </a:lnTo>
                  <a:lnTo>
                    <a:pt x="796647" y="210754"/>
                  </a:lnTo>
                  <a:lnTo>
                    <a:pt x="835415" y="233640"/>
                  </a:lnTo>
                  <a:lnTo>
                    <a:pt x="873473" y="257572"/>
                  </a:lnTo>
                  <a:lnTo>
                    <a:pt x="910801" y="282529"/>
                  </a:lnTo>
                  <a:lnTo>
                    <a:pt x="947380" y="308493"/>
                  </a:lnTo>
                  <a:lnTo>
                    <a:pt x="983188" y="335443"/>
                  </a:lnTo>
                  <a:lnTo>
                    <a:pt x="1018208" y="363361"/>
                  </a:lnTo>
                  <a:lnTo>
                    <a:pt x="1052417" y="392226"/>
                  </a:lnTo>
                  <a:lnTo>
                    <a:pt x="1085798" y="422018"/>
                  </a:lnTo>
                  <a:lnTo>
                    <a:pt x="1118330" y="452719"/>
                  </a:lnTo>
                  <a:lnTo>
                    <a:pt x="1149993" y="484309"/>
                  </a:lnTo>
                  <a:lnTo>
                    <a:pt x="1180768" y="516767"/>
                  </a:lnTo>
                  <a:lnTo>
                    <a:pt x="1210633" y="550074"/>
                  </a:lnTo>
                  <a:lnTo>
                    <a:pt x="1239571" y="584211"/>
                  </a:lnTo>
                  <a:lnTo>
                    <a:pt x="1267561" y="619158"/>
                  </a:lnTo>
                  <a:lnTo>
                    <a:pt x="1294582" y="654895"/>
                  </a:lnTo>
                  <a:lnTo>
                    <a:pt x="1320616" y="691402"/>
                  </a:lnTo>
                  <a:lnTo>
                    <a:pt x="1345642" y="728661"/>
                  </a:lnTo>
                  <a:lnTo>
                    <a:pt x="1369641" y="766651"/>
                  </a:lnTo>
                  <a:lnTo>
                    <a:pt x="1392593" y="805353"/>
                  </a:lnTo>
                  <a:lnTo>
                    <a:pt x="1414477" y="844746"/>
                  </a:lnTo>
                  <a:lnTo>
                    <a:pt x="1435274" y="884812"/>
                  </a:lnTo>
                  <a:lnTo>
                    <a:pt x="1454965" y="925531"/>
                  </a:lnTo>
                  <a:lnTo>
                    <a:pt x="1473529" y="966883"/>
                  </a:lnTo>
                  <a:lnTo>
                    <a:pt x="1490946" y="1008849"/>
                  </a:lnTo>
                  <a:lnTo>
                    <a:pt x="1507197" y="1051408"/>
                  </a:lnTo>
                  <a:lnTo>
                    <a:pt x="1522263" y="1094542"/>
                  </a:lnTo>
                  <a:lnTo>
                    <a:pt x="1536122" y="1138230"/>
                  </a:lnTo>
                  <a:lnTo>
                    <a:pt x="1548755" y="1182453"/>
                  </a:lnTo>
                  <a:lnTo>
                    <a:pt x="1560143" y="1227192"/>
                  </a:lnTo>
                  <a:lnTo>
                    <a:pt x="1570265" y="1272426"/>
                  </a:lnTo>
                  <a:lnTo>
                    <a:pt x="1579102" y="1318136"/>
                  </a:lnTo>
                  <a:lnTo>
                    <a:pt x="1586634" y="1364302"/>
                  </a:lnTo>
                  <a:lnTo>
                    <a:pt x="1592841" y="1410905"/>
                  </a:lnTo>
                  <a:lnTo>
                    <a:pt x="1597703" y="1457925"/>
                  </a:lnTo>
                  <a:lnTo>
                    <a:pt x="1601200" y="1505343"/>
                  </a:lnTo>
                  <a:lnTo>
                    <a:pt x="1603313" y="1553138"/>
                  </a:lnTo>
                  <a:lnTo>
                    <a:pt x="1604022" y="1601292"/>
                  </a:lnTo>
                  <a:lnTo>
                    <a:pt x="1603313" y="1649451"/>
                  </a:lnTo>
                  <a:lnTo>
                    <a:pt x="1601200" y="1697256"/>
                  </a:lnTo>
                  <a:lnTo>
                    <a:pt x="1597703" y="1744689"/>
                  </a:lnTo>
                  <a:lnTo>
                    <a:pt x="1592841" y="1791729"/>
                  </a:lnTo>
                  <a:lnTo>
                    <a:pt x="1586634" y="1838356"/>
                  </a:lnTo>
                  <a:lnTo>
                    <a:pt x="1579102" y="1884551"/>
                  </a:lnTo>
                  <a:lnTo>
                    <a:pt x="1570265" y="1930294"/>
                  </a:lnTo>
                  <a:lnTo>
                    <a:pt x="1560143" y="1975564"/>
                  </a:lnTo>
                  <a:lnTo>
                    <a:pt x="1548755" y="2020343"/>
                  </a:lnTo>
                  <a:lnTo>
                    <a:pt x="1536122" y="2064610"/>
                  </a:lnTo>
                  <a:lnTo>
                    <a:pt x="1522263" y="2108345"/>
                  </a:lnTo>
                  <a:lnTo>
                    <a:pt x="1507197" y="2151529"/>
                  </a:lnTo>
                  <a:lnTo>
                    <a:pt x="1490946" y="2194141"/>
                  </a:lnTo>
                  <a:lnTo>
                    <a:pt x="1473529" y="2236162"/>
                  </a:lnTo>
                  <a:lnTo>
                    <a:pt x="1454965" y="2277573"/>
                  </a:lnTo>
                  <a:lnTo>
                    <a:pt x="1435274" y="2318352"/>
                  </a:lnTo>
                  <a:lnTo>
                    <a:pt x="1414477" y="2358481"/>
                  </a:lnTo>
                  <a:lnTo>
                    <a:pt x="1392593" y="2397939"/>
                  </a:lnTo>
                  <a:lnTo>
                    <a:pt x="1369641" y="2436708"/>
                  </a:lnTo>
                  <a:lnTo>
                    <a:pt x="1345642" y="2474766"/>
                  </a:lnTo>
                  <a:lnTo>
                    <a:pt x="1320616" y="2512094"/>
                  </a:lnTo>
                  <a:lnTo>
                    <a:pt x="1294582" y="2548672"/>
                  </a:lnTo>
                  <a:lnTo>
                    <a:pt x="1267561" y="2584481"/>
                  </a:lnTo>
                  <a:lnTo>
                    <a:pt x="1239571" y="2619500"/>
                  </a:lnTo>
                  <a:lnTo>
                    <a:pt x="1210633" y="2653710"/>
                  </a:lnTo>
                  <a:lnTo>
                    <a:pt x="1180768" y="2687090"/>
                  </a:lnTo>
                  <a:lnTo>
                    <a:pt x="1149993" y="2719622"/>
                  </a:lnTo>
                  <a:lnTo>
                    <a:pt x="1118330" y="2751285"/>
                  </a:lnTo>
                  <a:lnTo>
                    <a:pt x="1085798" y="2782060"/>
                  </a:lnTo>
                  <a:lnTo>
                    <a:pt x="1052417" y="2811926"/>
                  </a:lnTo>
                  <a:lnTo>
                    <a:pt x="1018208" y="2840863"/>
                  </a:lnTo>
                  <a:lnTo>
                    <a:pt x="983188" y="2868853"/>
                  </a:lnTo>
                  <a:lnTo>
                    <a:pt x="947380" y="2895875"/>
                  </a:lnTo>
                  <a:lnTo>
                    <a:pt x="910801" y="2921908"/>
                  </a:lnTo>
                  <a:lnTo>
                    <a:pt x="873473" y="2946935"/>
                  </a:lnTo>
                  <a:lnTo>
                    <a:pt x="835415" y="2970933"/>
                  </a:lnTo>
                  <a:lnTo>
                    <a:pt x="796647" y="2993885"/>
                  </a:lnTo>
                  <a:lnTo>
                    <a:pt x="757189" y="3015769"/>
                  </a:lnTo>
                  <a:lnTo>
                    <a:pt x="717060" y="3036566"/>
                  </a:lnTo>
                  <a:lnTo>
                    <a:pt x="676280" y="3056257"/>
                  </a:lnTo>
                  <a:lnTo>
                    <a:pt x="634870" y="3074821"/>
                  </a:lnTo>
                  <a:lnTo>
                    <a:pt x="592849" y="3092238"/>
                  </a:lnTo>
                  <a:lnTo>
                    <a:pt x="550236" y="3108490"/>
                  </a:lnTo>
                  <a:lnTo>
                    <a:pt x="507053" y="3123555"/>
                  </a:lnTo>
                  <a:lnTo>
                    <a:pt x="463318" y="3137414"/>
                  </a:lnTo>
                  <a:lnTo>
                    <a:pt x="419051" y="3150047"/>
                  </a:lnTo>
                  <a:lnTo>
                    <a:pt x="374272" y="3161435"/>
                  </a:lnTo>
                  <a:lnTo>
                    <a:pt x="329002" y="3171557"/>
                  </a:lnTo>
                  <a:lnTo>
                    <a:pt x="283259" y="3180394"/>
                  </a:lnTo>
                  <a:lnTo>
                    <a:pt x="237064" y="3187926"/>
                  </a:lnTo>
                  <a:lnTo>
                    <a:pt x="190437" y="3194133"/>
                  </a:lnTo>
                  <a:lnTo>
                    <a:pt x="143397" y="3198995"/>
                  </a:lnTo>
                  <a:lnTo>
                    <a:pt x="95964" y="3202493"/>
                  </a:lnTo>
                  <a:lnTo>
                    <a:pt x="48158" y="3204606"/>
                  </a:lnTo>
                  <a:lnTo>
                    <a:pt x="0" y="3205314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883895" y="1372247"/>
              <a:ext cx="1604010" cy="1604645"/>
            </a:xfrm>
            <a:custGeom>
              <a:avLst/>
              <a:gdLst/>
              <a:ahLst/>
              <a:cxnLst/>
              <a:rect l="l" t="t" r="r" b="b"/>
              <a:pathLst>
                <a:path w="1604009" h="1604645">
                  <a:moveTo>
                    <a:pt x="1603971" y="1604022"/>
                  </a:moveTo>
                  <a:lnTo>
                    <a:pt x="0" y="1604022"/>
                  </a:lnTo>
                  <a:lnTo>
                    <a:pt x="0" y="0"/>
                  </a:lnTo>
                  <a:lnTo>
                    <a:pt x="48150" y="709"/>
                  </a:lnTo>
                  <a:lnTo>
                    <a:pt x="95948" y="2823"/>
                  </a:lnTo>
                  <a:lnTo>
                    <a:pt x="143374" y="6323"/>
                  </a:lnTo>
                  <a:lnTo>
                    <a:pt x="190408" y="11187"/>
                  </a:lnTo>
                  <a:lnTo>
                    <a:pt x="237029" y="17398"/>
                  </a:lnTo>
                  <a:lnTo>
                    <a:pt x="283218" y="24934"/>
                  </a:lnTo>
                  <a:lnTo>
                    <a:pt x="328955" y="33776"/>
                  </a:lnTo>
                  <a:lnTo>
                    <a:pt x="374221" y="43903"/>
                  </a:lnTo>
                  <a:lnTo>
                    <a:pt x="418995" y="55297"/>
                  </a:lnTo>
                  <a:lnTo>
                    <a:pt x="463257" y="67936"/>
                  </a:lnTo>
                  <a:lnTo>
                    <a:pt x="506989" y="81802"/>
                  </a:lnTo>
                  <a:lnTo>
                    <a:pt x="550169" y="96874"/>
                  </a:lnTo>
                  <a:lnTo>
                    <a:pt x="592779" y="113132"/>
                  </a:lnTo>
                  <a:lnTo>
                    <a:pt x="634797" y="130557"/>
                  </a:lnTo>
                  <a:lnTo>
                    <a:pt x="676205" y="149129"/>
                  </a:lnTo>
                  <a:lnTo>
                    <a:pt x="716983" y="168828"/>
                  </a:lnTo>
                  <a:lnTo>
                    <a:pt x="757110" y="189633"/>
                  </a:lnTo>
                  <a:lnTo>
                    <a:pt x="796567" y="211525"/>
                  </a:lnTo>
                  <a:lnTo>
                    <a:pt x="835334" y="234485"/>
                  </a:lnTo>
                  <a:lnTo>
                    <a:pt x="873391" y="258492"/>
                  </a:lnTo>
                  <a:lnTo>
                    <a:pt x="910718" y="283526"/>
                  </a:lnTo>
                  <a:lnTo>
                    <a:pt x="947296" y="309567"/>
                  </a:lnTo>
                  <a:lnTo>
                    <a:pt x="983104" y="336597"/>
                  </a:lnTo>
                  <a:lnTo>
                    <a:pt x="1018124" y="364594"/>
                  </a:lnTo>
                  <a:lnTo>
                    <a:pt x="1052334" y="393538"/>
                  </a:lnTo>
                  <a:lnTo>
                    <a:pt x="1085715" y="423411"/>
                  </a:lnTo>
                  <a:lnTo>
                    <a:pt x="1118247" y="454192"/>
                  </a:lnTo>
                  <a:lnTo>
                    <a:pt x="1149911" y="485861"/>
                  </a:lnTo>
                  <a:lnTo>
                    <a:pt x="1180686" y="518399"/>
                  </a:lnTo>
                  <a:lnTo>
                    <a:pt x="1210553" y="551785"/>
                  </a:lnTo>
                  <a:lnTo>
                    <a:pt x="1239492" y="585999"/>
                  </a:lnTo>
                  <a:lnTo>
                    <a:pt x="1267483" y="621022"/>
                  </a:lnTo>
                  <a:lnTo>
                    <a:pt x="1294506" y="656834"/>
                  </a:lnTo>
                  <a:lnTo>
                    <a:pt x="1320541" y="693415"/>
                  </a:lnTo>
                  <a:lnTo>
                    <a:pt x="1345568" y="730745"/>
                  </a:lnTo>
                  <a:lnTo>
                    <a:pt x="1369569" y="768804"/>
                  </a:lnTo>
                  <a:lnTo>
                    <a:pt x="1392522" y="807572"/>
                  </a:lnTo>
                  <a:lnTo>
                    <a:pt x="1414407" y="847030"/>
                  </a:lnTo>
                  <a:lnTo>
                    <a:pt x="1435206" y="887157"/>
                  </a:lnTo>
                  <a:lnTo>
                    <a:pt x="1454899" y="927934"/>
                  </a:lnTo>
                  <a:lnTo>
                    <a:pt x="1473464" y="969340"/>
                  </a:lnTo>
                  <a:lnTo>
                    <a:pt x="1490883" y="1011357"/>
                  </a:lnTo>
                  <a:lnTo>
                    <a:pt x="1507136" y="1053963"/>
                  </a:lnTo>
                  <a:lnTo>
                    <a:pt x="1522202" y="1097140"/>
                  </a:lnTo>
                  <a:lnTo>
                    <a:pt x="1536063" y="1140866"/>
                  </a:lnTo>
                  <a:lnTo>
                    <a:pt x="1548698" y="1185124"/>
                  </a:lnTo>
                  <a:lnTo>
                    <a:pt x="1560087" y="1229891"/>
                  </a:lnTo>
                  <a:lnTo>
                    <a:pt x="1570210" y="1275149"/>
                  </a:lnTo>
                  <a:lnTo>
                    <a:pt x="1579048" y="1320878"/>
                  </a:lnTo>
                  <a:lnTo>
                    <a:pt x="1586581" y="1367058"/>
                  </a:lnTo>
                  <a:lnTo>
                    <a:pt x="1592789" y="1413668"/>
                  </a:lnTo>
                  <a:lnTo>
                    <a:pt x="1597651" y="1460690"/>
                  </a:lnTo>
                  <a:lnTo>
                    <a:pt x="1601149" y="1508103"/>
                  </a:lnTo>
                  <a:lnTo>
                    <a:pt x="1603263" y="1555887"/>
                  </a:lnTo>
                  <a:lnTo>
                    <a:pt x="1603971" y="1604022"/>
                  </a:lnTo>
                  <a:close/>
                </a:path>
              </a:pathLst>
            </a:custGeom>
            <a:solidFill>
              <a:srgbClr val="4D97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883895" y="2965107"/>
              <a:ext cx="1604010" cy="1604010"/>
            </a:xfrm>
            <a:custGeom>
              <a:avLst/>
              <a:gdLst/>
              <a:ahLst/>
              <a:cxnLst/>
              <a:rect l="l" t="t" r="r" b="b"/>
              <a:pathLst>
                <a:path w="1604009" h="1604010">
                  <a:moveTo>
                    <a:pt x="1603971" y="1604010"/>
                  </a:moveTo>
                  <a:lnTo>
                    <a:pt x="1555821" y="1603300"/>
                  </a:lnTo>
                  <a:lnTo>
                    <a:pt x="1508022" y="1601186"/>
                  </a:lnTo>
                  <a:lnTo>
                    <a:pt x="1460597" y="1597686"/>
                  </a:lnTo>
                  <a:lnTo>
                    <a:pt x="1413563" y="1592822"/>
                  </a:lnTo>
                  <a:lnTo>
                    <a:pt x="1366942" y="1586611"/>
                  </a:lnTo>
                  <a:lnTo>
                    <a:pt x="1320753" y="1579075"/>
                  </a:lnTo>
                  <a:lnTo>
                    <a:pt x="1275016" y="1570234"/>
                  </a:lnTo>
                  <a:lnTo>
                    <a:pt x="1229750" y="1560106"/>
                  </a:lnTo>
                  <a:lnTo>
                    <a:pt x="1184976" y="1548713"/>
                  </a:lnTo>
                  <a:lnTo>
                    <a:pt x="1140713" y="1536073"/>
                  </a:lnTo>
                  <a:lnTo>
                    <a:pt x="1096982" y="1522207"/>
                  </a:lnTo>
                  <a:lnTo>
                    <a:pt x="1053802" y="1507135"/>
                  </a:lnTo>
                  <a:lnTo>
                    <a:pt x="1011192" y="1490877"/>
                  </a:lnTo>
                  <a:lnTo>
                    <a:pt x="969174" y="1473452"/>
                  </a:lnTo>
                  <a:lnTo>
                    <a:pt x="927766" y="1454880"/>
                  </a:lnTo>
                  <a:lnTo>
                    <a:pt x="886988" y="1435182"/>
                  </a:lnTo>
                  <a:lnTo>
                    <a:pt x="846861" y="1414376"/>
                  </a:lnTo>
                  <a:lnTo>
                    <a:pt x="807404" y="1392484"/>
                  </a:lnTo>
                  <a:lnTo>
                    <a:pt x="768637" y="1369525"/>
                  </a:lnTo>
                  <a:lnTo>
                    <a:pt x="730580" y="1345518"/>
                  </a:lnTo>
                  <a:lnTo>
                    <a:pt x="693253" y="1320484"/>
                  </a:lnTo>
                  <a:lnTo>
                    <a:pt x="656675" y="1294442"/>
                  </a:lnTo>
                  <a:lnTo>
                    <a:pt x="620867" y="1267413"/>
                  </a:lnTo>
                  <a:lnTo>
                    <a:pt x="585847" y="1239416"/>
                  </a:lnTo>
                  <a:lnTo>
                    <a:pt x="551637" y="1210472"/>
                  </a:lnTo>
                  <a:lnTo>
                    <a:pt x="518256" y="1180599"/>
                  </a:lnTo>
                  <a:lnTo>
                    <a:pt x="485724" y="1149818"/>
                  </a:lnTo>
                  <a:lnTo>
                    <a:pt x="454060" y="1118149"/>
                  </a:lnTo>
                  <a:lnTo>
                    <a:pt x="423285" y="1085612"/>
                  </a:lnTo>
                  <a:lnTo>
                    <a:pt x="393418" y="1052226"/>
                  </a:lnTo>
                  <a:lnTo>
                    <a:pt x="364479" y="1018012"/>
                  </a:lnTo>
                  <a:lnTo>
                    <a:pt x="336488" y="982989"/>
                  </a:lnTo>
                  <a:lnTo>
                    <a:pt x="309465" y="947178"/>
                  </a:lnTo>
                  <a:lnTo>
                    <a:pt x="283430" y="910597"/>
                  </a:lnTo>
                  <a:lnTo>
                    <a:pt x="258403" y="873268"/>
                  </a:lnTo>
                  <a:lnTo>
                    <a:pt x="234402" y="835209"/>
                  </a:lnTo>
                  <a:lnTo>
                    <a:pt x="211449" y="796441"/>
                  </a:lnTo>
                  <a:lnTo>
                    <a:pt x="189563" y="756983"/>
                  </a:lnTo>
                  <a:lnTo>
                    <a:pt x="168765" y="716857"/>
                  </a:lnTo>
                  <a:lnTo>
                    <a:pt x="149072" y="676080"/>
                  </a:lnTo>
                  <a:lnTo>
                    <a:pt x="130507" y="634674"/>
                  </a:lnTo>
                  <a:lnTo>
                    <a:pt x="113088" y="592658"/>
                  </a:lnTo>
                  <a:lnTo>
                    <a:pt x="96835" y="550052"/>
                  </a:lnTo>
                  <a:lnTo>
                    <a:pt x="81769" y="506876"/>
                  </a:lnTo>
                  <a:lnTo>
                    <a:pt x="67908" y="463150"/>
                  </a:lnTo>
                  <a:lnTo>
                    <a:pt x="55273" y="418893"/>
                  </a:lnTo>
                  <a:lnTo>
                    <a:pt x="43884" y="374126"/>
                  </a:lnTo>
                  <a:lnTo>
                    <a:pt x="33761" y="328868"/>
                  </a:lnTo>
                  <a:lnTo>
                    <a:pt x="24923" y="283140"/>
                  </a:lnTo>
                  <a:lnTo>
                    <a:pt x="17390" y="236961"/>
                  </a:lnTo>
                  <a:lnTo>
                    <a:pt x="11182" y="190351"/>
                  </a:lnTo>
                  <a:lnTo>
                    <a:pt x="6320" y="143330"/>
                  </a:lnTo>
                  <a:lnTo>
                    <a:pt x="2822" y="95918"/>
                  </a:lnTo>
                  <a:lnTo>
                    <a:pt x="708" y="48134"/>
                  </a:lnTo>
                  <a:lnTo>
                    <a:pt x="0" y="0"/>
                  </a:lnTo>
                  <a:lnTo>
                    <a:pt x="1603971" y="0"/>
                  </a:lnTo>
                  <a:lnTo>
                    <a:pt x="1603971" y="1604010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369350" y="1383360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852093" y="1704276"/>
                  </a:moveTo>
                  <a:lnTo>
                    <a:pt x="803741" y="1702927"/>
                  </a:lnTo>
                  <a:lnTo>
                    <a:pt x="756095" y="1698928"/>
                  </a:lnTo>
                  <a:lnTo>
                    <a:pt x="709230" y="1692352"/>
                  </a:lnTo>
                  <a:lnTo>
                    <a:pt x="663216" y="1683269"/>
                  </a:lnTo>
                  <a:lnTo>
                    <a:pt x="618125" y="1671753"/>
                  </a:lnTo>
                  <a:lnTo>
                    <a:pt x="574030" y="1657874"/>
                  </a:lnTo>
                  <a:lnTo>
                    <a:pt x="531002" y="1641705"/>
                  </a:lnTo>
                  <a:lnTo>
                    <a:pt x="489113" y="1623318"/>
                  </a:lnTo>
                  <a:lnTo>
                    <a:pt x="448435" y="1602784"/>
                  </a:lnTo>
                  <a:lnTo>
                    <a:pt x="409041" y="1580176"/>
                  </a:lnTo>
                  <a:lnTo>
                    <a:pt x="371001" y="1555566"/>
                  </a:lnTo>
                  <a:lnTo>
                    <a:pt x="334389" y="1529025"/>
                  </a:lnTo>
                  <a:lnTo>
                    <a:pt x="299275" y="1500625"/>
                  </a:lnTo>
                  <a:lnTo>
                    <a:pt x="265732" y="1470438"/>
                  </a:lnTo>
                  <a:lnTo>
                    <a:pt x="233832" y="1438537"/>
                  </a:lnTo>
                  <a:lnTo>
                    <a:pt x="203646" y="1404992"/>
                  </a:lnTo>
                  <a:lnTo>
                    <a:pt x="175247" y="1369877"/>
                  </a:lnTo>
                  <a:lnTo>
                    <a:pt x="148707" y="1333262"/>
                  </a:lnTo>
                  <a:lnTo>
                    <a:pt x="124097" y="1295221"/>
                  </a:lnTo>
                  <a:lnTo>
                    <a:pt x="101490" y="1255824"/>
                  </a:lnTo>
                  <a:lnTo>
                    <a:pt x="80957" y="1215143"/>
                  </a:lnTo>
                  <a:lnTo>
                    <a:pt x="62570" y="1173252"/>
                  </a:lnTo>
                  <a:lnTo>
                    <a:pt x="46401" y="1130220"/>
                  </a:lnTo>
                  <a:lnTo>
                    <a:pt x="32522" y="1086122"/>
                  </a:lnTo>
                  <a:lnTo>
                    <a:pt x="21006" y="1041027"/>
                  </a:lnTo>
                  <a:lnTo>
                    <a:pt x="11924" y="995009"/>
                  </a:lnTo>
                  <a:lnTo>
                    <a:pt x="5347" y="948139"/>
                  </a:lnTo>
                  <a:lnTo>
                    <a:pt x="1348" y="900489"/>
                  </a:lnTo>
                  <a:lnTo>
                    <a:pt x="0" y="852131"/>
                  </a:lnTo>
                  <a:lnTo>
                    <a:pt x="1348" y="803780"/>
                  </a:lnTo>
                  <a:lnTo>
                    <a:pt x="5347" y="756135"/>
                  </a:lnTo>
                  <a:lnTo>
                    <a:pt x="11924" y="709270"/>
                  </a:lnTo>
                  <a:lnTo>
                    <a:pt x="21006" y="663256"/>
                  </a:lnTo>
                  <a:lnTo>
                    <a:pt x="32522" y="618165"/>
                  </a:lnTo>
                  <a:lnTo>
                    <a:pt x="46401" y="574069"/>
                  </a:lnTo>
                  <a:lnTo>
                    <a:pt x="62570" y="531040"/>
                  </a:lnTo>
                  <a:lnTo>
                    <a:pt x="80957" y="489149"/>
                  </a:lnTo>
                  <a:lnTo>
                    <a:pt x="101490" y="448470"/>
                  </a:lnTo>
                  <a:lnTo>
                    <a:pt x="124097" y="409074"/>
                  </a:lnTo>
                  <a:lnTo>
                    <a:pt x="148707" y="371033"/>
                  </a:lnTo>
                  <a:lnTo>
                    <a:pt x="175247" y="334418"/>
                  </a:lnTo>
                  <a:lnTo>
                    <a:pt x="203646" y="299302"/>
                  </a:lnTo>
                  <a:lnTo>
                    <a:pt x="233832" y="265757"/>
                  </a:lnTo>
                  <a:lnTo>
                    <a:pt x="265732" y="233854"/>
                  </a:lnTo>
                  <a:lnTo>
                    <a:pt x="299275" y="203667"/>
                  </a:lnTo>
                  <a:lnTo>
                    <a:pt x="334389" y="175265"/>
                  </a:lnTo>
                  <a:lnTo>
                    <a:pt x="371001" y="148723"/>
                  </a:lnTo>
                  <a:lnTo>
                    <a:pt x="409041" y="124111"/>
                  </a:lnTo>
                  <a:lnTo>
                    <a:pt x="448435" y="101501"/>
                  </a:lnTo>
                  <a:lnTo>
                    <a:pt x="489113" y="80966"/>
                  </a:lnTo>
                  <a:lnTo>
                    <a:pt x="531002" y="62577"/>
                  </a:lnTo>
                  <a:lnTo>
                    <a:pt x="574030" y="46407"/>
                  </a:lnTo>
                  <a:lnTo>
                    <a:pt x="618125" y="32526"/>
                  </a:lnTo>
                  <a:lnTo>
                    <a:pt x="663216" y="21009"/>
                  </a:lnTo>
                  <a:lnTo>
                    <a:pt x="709230" y="11925"/>
                  </a:lnTo>
                  <a:lnTo>
                    <a:pt x="756095" y="5348"/>
                  </a:lnTo>
                  <a:lnTo>
                    <a:pt x="803741" y="1349"/>
                  </a:lnTo>
                  <a:lnTo>
                    <a:pt x="852093" y="0"/>
                  </a:lnTo>
                  <a:lnTo>
                    <a:pt x="900450" y="1349"/>
                  </a:lnTo>
                  <a:lnTo>
                    <a:pt x="948099" y="5348"/>
                  </a:lnTo>
                  <a:lnTo>
                    <a:pt x="994967" y="11925"/>
                  </a:lnTo>
                  <a:lnTo>
                    <a:pt x="1040985" y="21009"/>
                  </a:lnTo>
                  <a:lnTo>
                    <a:pt x="1086078" y="32526"/>
                  </a:lnTo>
                  <a:lnTo>
                    <a:pt x="1130176" y="46407"/>
                  </a:lnTo>
                  <a:lnTo>
                    <a:pt x="1173206" y="62577"/>
                  </a:lnTo>
                  <a:lnTo>
                    <a:pt x="1215097" y="80966"/>
                  </a:lnTo>
                  <a:lnTo>
                    <a:pt x="1255777" y="101501"/>
                  </a:lnTo>
                  <a:lnTo>
                    <a:pt x="1295173" y="124111"/>
                  </a:lnTo>
                  <a:lnTo>
                    <a:pt x="1333214" y="148723"/>
                  </a:lnTo>
                  <a:lnTo>
                    <a:pt x="1369828" y="175265"/>
                  </a:lnTo>
                  <a:lnTo>
                    <a:pt x="1404944" y="203667"/>
                  </a:lnTo>
                  <a:lnTo>
                    <a:pt x="1438488" y="233854"/>
                  </a:lnTo>
                  <a:lnTo>
                    <a:pt x="1470389" y="265757"/>
                  </a:lnTo>
                  <a:lnTo>
                    <a:pt x="1500575" y="299302"/>
                  </a:lnTo>
                  <a:lnTo>
                    <a:pt x="1528975" y="334418"/>
                  </a:lnTo>
                  <a:lnTo>
                    <a:pt x="1555516" y="371033"/>
                  </a:lnTo>
                  <a:lnTo>
                    <a:pt x="1580126" y="409074"/>
                  </a:lnTo>
                  <a:lnTo>
                    <a:pt x="1602734" y="448470"/>
                  </a:lnTo>
                  <a:lnTo>
                    <a:pt x="1623267" y="489149"/>
                  </a:lnTo>
                  <a:lnTo>
                    <a:pt x="1641654" y="531040"/>
                  </a:lnTo>
                  <a:lnTo>
                    <a:pt x="1657823" y="574069"/>
                  </a:lnTo>
                  <a:lnTo>
                    <a:pt x="1671702" y="618165"/>
                  </a:lnTo>
                  <a:lnTo>
                    <a:pt x="1683219" y="663256"/>
                  </a:lnTo>
                  <a:lnTo>
                    <a:pt x="1692301" y="709270"/>
                  </a:lnTo>
                  <a:lnTo>
                    <a:pt x="1698878" y="756135"/>
                  </a:lnTo>
                  <a:lnTo>
                    <a:pt x="1702876" y="803780"/>
                  </a:lnTo>
                  <a:lnTo>
                    <a:pt x="1704225" y="852131"/>
                  </a:lnTo>
                  <a:lnTo>
                    <a:pt x="1702876" y="900489"/>
                  </a:lnTo>
                  <a:lnTo>
                    <a:pt x="1698878" y="948139"/>
                  </a:lnTo>
                  <a:lnTo>
                    <a:pt x="1692301" y="995009"/>
                  </a:lnTo>
                  <a:lnTo>
                    <a:pt x="1683219" y="1041027"/>
                  </a:lnTo>
                  <a:lnTo>
                    <a:pt x="1671702" y="1086122"/>
                  </a:lnTo>
                  <a:lnTo>
                    <a:pt x="1657823" y="1130220"/>
                  </a:lnTo>
                  <a:lnTo>
                    <a:pt x="1641654" y="1173252"/>
                  </a:lnTo>
                  <a:lnTo>
                    <a:pt x="1623267" y="1215143"/>
                  </a:lnTo>
                  <a:lnTo>
                    <a:pt x="1602734" y="1255824"/>
                  </a:lnTo>
                  <a:lnTo>
                    <a:pt x="1580126" y="1295221"/>
                  </a:lnTo>
                  <a:lnTo>
                    <a:pt x="1555516" y="1333262"/>
                  </a:lnTo>
                  <a:lnTo>
                    <a:pt x="1528975" y="1369877"/>
                  </a:lnTo>
                  <a:lnTo>
                    <a:pt x="1500575" y="1404992"/>
                  </a:lnTo>
                  <a:lnTo>
                    <a:pt x="1470389" y="1438537"/>
                  </a:lnTo>
                  <a:lnTo>
                    <a:pt x="1438488" y="1470438"/>
                  </a:lnTo>
                  <a:lnTo>
                    <a:pt x="1404944" y="1500625"/>
                  </a:lnTo>
                  <a:lnTo>
                    <a:pt x="1369828" y="1529025"/>
                  </a:lnTo>
                  <a:lnTo>
                    <a:pt x="1333214" y="1555566"/>
                  </a:lnTo>
                  <a:lnTo>
                    <a:pt x="1295173" y="1580176"/>
                  </a:lnTo>
                  <a:lnTo>
                    <a:pt x="1255777" y="1602784"/>
                  </a:lnTo>
                  <a:lnTo>
                    <a:pt x="1215097" y="1623318"/>
                  </a:lnTo>
                  <a:lnTo>
                    <a:pt x="1173206" y="1641705"/>
                  </a:lnTo>
                  <a:lnTo>
                    <a:pt x="1130176" y="1657874"/>
                  </a:lnTo>
                  <a:lnTo>
                    <a:pt x="1086078" y="1671753"/>
                  </a:lnTo>
                  <a:lnTo>
                    <a:pt x="1040985" y="1683269"/>
                  </a:lnTo>
                  <a:lnTo>
                    <a:pt x="994967" y="1692352"/>
                  </a:lnTo>
                  <a:lnTo>
                    <a:pt x="948099" y="1698928"/>
                  </a:lnTo>
                  <a:lnTo>
                    <a:pt x="900450" y="1702927"/>
                  </a:lnTo>
                  <a:lnTo>
                    <a:pt x="852093" y="1704276"/>
                  </a:lnTo>
                  <a:close/>
                </a:path>
              </a:pathLst>
            </a:custGeom>
            <a:solidFill>
              <a:srgbClr val="E7642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723862" y="4414735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571" y="1771103"/>
                  </a:moveTo>
                  <a:lnTo>
                    <a:pt x="836980" y="1769793"/>
                  </a:lnTo>
                  <a:lnTo>
                    <a:pt x="789075" y="1765907"/>
                  </a:lnTo>
                  <a:lnTo>
                    <a:pt x="741923" y="1759513"/>
                  </a:lnTo>
                  <a:lnTo>
                    <a:pt x="695590" y="1750678"/>
                  </a:lnTo>
                  <a:lnTo>
                    <a:pt x="650145" y="1739470"/>
                  </a:lnTo>
                  <a:lnTo>
                    <a:pt x="605656" y="1725957"/>
                  </a:lnTo>
                  <a:lnTo>
                    <a:pt x="562189" y="1710206"/>
                  </a:lnTo>
                  <a:lnTo>
                    <a:pt x="519812" y="1692284"/>
                  </a:lnTo>
                  <a:lnTo>
                    <a:pt x="478593" y="1672259"/>
                  </a:lnTo>
                  <a:lnTo>
                    <a:pt x="438599" y="1650199"/>
                  </a:lnTo>
                  <a:lnTo>
                    <a:pt x="399898" y="1626172"/>
                  </a:lnTo>
                  <a:lnTo>
                    <a:pt x="362557" y="1600243"/>
                  </a:lnTo>
                  <a:lnTo>
                    <a:pt x="326644" y="1572483"/>
                  </a:lnTo>
                  <a:lnTo>
                    <a:pt x="292227" y="1542957"/>
                  </a:lnTo>
                  <a:lnTo>
                    <a:pt x="259372" y="1511733"/>
                  </a:lnTo>
                  <a:lnTo>
                    <a:pt x="228147" y="1478879"/>
                  </a:lnTo>
                  <a:lnTo>
                    <a:pt x="198620" y="1444463"/>
                  </a:lnTo>
                  <a:lnTo>
                    <a:pt x="170859" y="1408551"/>
                  </a:lnTo>
                  <a:lnTo>
                    <a:pt x="144931" y="1371212"/>
                  </a:lnTo>
                  <a:lnTo>
                    <a:pt x="120903" y="1332513"/>
                  </a:lnTo>
                  <a:lnTo>
                    <a:pt x="98842" y="1292522"/>
                  </a:lnTo>
                  <a:lnTo>
                    <a:pt x="78818" y="1251305"/>
                  </a:lnTo>
                  <a:lnTo>
                    <a:pt x="60896" y="1208932"/>
                  </a:lnTo>
                  <a:lnTo>
                    <a:pt x="45145" y="1165468"/>
                  </a:lnTo>
                  <a:lnTo>
                    <a:pt x="31632" y="1120982"/>
                  </a:lnTo>
                  <a:lnTo>
                    <a:pt x="20424" y="1075542"/>
                  </a:lnTo>
                  <a:lnTo>
                    <a:pt x="11590" y="1029214"/>
                  </a:lnTo>
                  <a:lnTo>
                    <a:pt x="5196" y="982067"/>
                  </a:lnTo>
                  <a:lnTo>
                    <a:pt x="1310" y="934167"/>
                  </a:lnTo>
                  <a:lnTo>
                    <a:pt x="0" y="885583"/>
                  </a:lnTo>
                  <a:lnTo>
                    <a:pt x="1310" y="836993"/>
                  </a:lnTo>
                  <a:lnTo>
                    <a:pt x="5196" y="789088"/>
                  </a:lnTo>
                  <a:lnTo>
                    <a:pt x="11590" y="741935"/>
                  </a:lnTo>
                  <a:lnTo>
                    <a:pt x="20424" y="695602"/>
                  </a:lnTo>
                  <a:lnTo>
                    <a:pt x="31632" y="650157"/>
                  </a:lnTo>
                  <a:lnTo>
                    <a:pt x="45145" y="605667"/>
                  </a:lnTo>
                  <a:lnTo>
                    <a:pt x="60896" y="562200"/>
                  </a:lnTo>
                  <a:lnTo>
                    <a:pt x="78818" y="519823"/>
                  </a:lnTo>
                  <a:lnTo>
                    <a:pt x="98842" y="478603"/>
                  </a:lnTo>
                  <a:lnTo>
                    <a:pt x="120903" y="438609"/>
                  </a:lnTo>
                  <a:lnTo>
                    <a:pt x="144931" y="399907"/>
                  </a:lnTo>
                  <a:lnTo>
                    <a:pt x="170859" y="362566"/>
                  </a:lnTo>
                  <a:lnTo>
                    <a:pt x="198620" y="326652"/>
                  </a:lnTo>
                  <a:lnTo>
                    <a:pt x="228147" y="292233"/>
                  </a:lnTo>
                  <a:lnTo>
                    <a:pt x="259372" y="259378"/>
                  </a:lnTo>
                  <a:lnTo>
                    <a:pt x="292227" y="228153"/>
                  </a:lnTo>
                  <a:lnTo>
                    <a:pt x="326644" y="198625"/>
                  </a:lnTo>
                  <a:lnTo>
                    <a:pt x="362557" y="170863"/>
                  </a:lnTo>
                  <a:lnTo>
                    <a:pt x="399898" y="144934"/>
                  </a:lnTo>
                  <a:lnTo>
                    <a:pt x="438599" y="120906"/>
                  </a:lnTo>
                  <a:lnTo>
                    <a:pt x="478593" y="98845"/>
                  </a:lnTo>
                  <a:lnTo>
                    <a:pt x="519812" y="78820"/>
                  </a:lnTo>
                  <a:lnTo>
                    <a:pt x="562189" y="60898"/>
                  </a:lnTo>
                  <a:lnTo>
                    <a:pt x="605656" y="45146"/>
                  </a:lnTo>
                  <a:lnTo>
                    <a:pt x="650145" y="31633"/>
                  </a:lnTo>
                  <a:lnTo>
                    <a:pt x="695590" y="20425"/>
                  </a:lnTo>
                  <a:lnTo>
                    <a:pt x="741923" y="11590"/>
                  </a:lnTo>
                  <a:lnTo>
                    <a:pt x="789075" y="5196"/>
                  </a:lnTo>
                  <a:lnTo>
                    <a:pt x="836980" y="1310"/>
                  </a:lnTo>
                  <a:lnTo>
                    <a:pt x="885571" y="0"/>
                  </a:lnTo>
                  <a:lnTo>
                    <a:pt x="934156" y="1310"/>
                  </a:lnTo>
                  <a:lnTo>
                    <a:pt x="982057" y="5196"/>
                  </a:lnTo>
                  <a:lnTo>
                    <a:pt x="1029205" y="11590"/>
                  </a:lnTo>
                  <a:lnTo>
                    <a:pt x="1075534" y="20425"/>
                  </a:lnTo>
                  <a:lnTo>
                    <a:pt x="1120975" y="31633"/>
                  </a:lnTo>
                  <a:lnTo>
                    <a:pt x="1165462" y="45146"/>
                  </a:lnTo>
                  <a:lnTo>
                    <a:pt x="1208926" y="60898"/>
                  </a:lnTo>
                  <a:lnTo>
                    <a:pt x="1251300" y="78820"/>
                  </a:lnTo>
                  <a:lnTo>
                    <a:pt x="1292517" y="98845"/>
                  </a:lnTo>
                  <a:lnTo>
                    <a:pt x="1332509" y="120906"/>
                  </a:lnTo>
                  <a:lnTo>
                    <a:pt x="1371209" y="144934"/>
                  </a:lnTo>
                  <a:lnTo>
                    <a:pt x="1408548" y="170863"/>
                  </a:lnTo>
                  <a:lnTo>
                    <a:pt x="1444460" y="198625"/>
                  </a:lnTo>
                  <a:lnTo>
                    <a:pt x="1478877" y="228153"/>
                  </a:lnTo>
                  <a:lnTo>
                    <a:pt x="1511731" y="259378"/>
                  </a:lnTo>
                  <a:lnTo>
                    <a:pt x="1542955" y="292233"/>
                  </a:lnTo>
                  <a:lnTo>
                    <a:pt x="1572482" y="326652"/>
                  </a:lnTo>
                  <a:lnTo>
                    <a:pt x="1600243" y="362566"/>
                  </a:lnTo>
                  <a:lnTo>
                    <a:pt x="1626171" y="399907"/>
                  </a:lnTo>
                  <a:lnTo>
                    <a:pt x="1650199" y="438609"/>
                  </a:lnTo>
                  <a:lnTo>
                    <a:pt x="1672259" y="478603"/>
                  </a:lnTo>
                  <a:lnTo>
                    <a:pt x="1692284" y="519823"/>
                  </a:lnTo>
                  <a:lnTo>
                    <a:pt x="1710206" y="562200"/>
                  </a:lnTo>
                  <a:lnTo>
                    <a:pt x="1725957" y="605667"/>
                  </a:lnTo>
                  <a:lnTo>
                    <a:pt x="1739470" y="650157"/>
                  </a:lnTo>
                  <a:lnTo>
                    <a:pt x="1750678" y="695602"/>
                  </a:lnTo>
                  <a:lnTo>
                    <a:pt x="1759513" y="741935"/>
                  </a:lnTo>
                  <a:lnTo>
                    <a:pt x="1765907" y="789088"/>
                  </a:lnTo>
                  <a:lnTo>
                    <a:pt x="1769793" y="836993"/>
                  </a:lnTo>
                  <a:lnTo>
                    <a:pt x="1771103" y="885583"/>
                  </a:lnTo>
                  <a:lnTo>
                    <a:pt x="1769793" y="934167"/>
                  </a:lnTo>
                  <a:lnTo>
                    <a:pt x="1765907" y="982067"/>
                  </a:lnTo>
                  <a:lnTo>
                    <a:pt x="1759513" y="1029214"/>
                  </a:lnTo>
                  <a:lnTo>
                    <a:pt x="1750678" y="1075542"/>
                  </a:lnTo>
                  <a:lnTo>
                    <a:pt x="1739470" y="1120982"/>
                  </a:lnTo>
                  <a:lnTo>
                    <a:pt x="1725957" y="1165468"/>
                  </a:lnTo>
                  <a:lnTo>
                    <a:pt x="1710206" y="1208932"/>
                  </a:lnTo>
                  <a:lnTo>
                    <a:pt x="1692284" y="1251305"/>
                  </a:lnTo>
                  <a:lnTo>
                    <a:pt x="1672259" y="1292522"/>
                  </a:lnTo>
                  <a:lnTo>
                    <a:pt x="1650199" y="1332513"/>
                  </a:lnTo>
                  <a:lnTo>
                    <a:pt x="1626171" y="1371212"/>
                  </a:lnTo>
                  <a:lnTo>
                    <a:pt x="1600243" y="1408551"/>
                  </a:lnTo>
                  <a:lnTo>
                    <a:pt x="1572482" y="1444463"/>
                  </a:lnTo>
                  <a:lnTo>
                    <a:pt x="1542955" y="1478879"/>
                  </a:lnTo>
                  <a:lnTo>
                    <a:pt x="1511731" y="1511733"/>
                  </a:lnTo>
                  <a:lnTo>
                    <a:pt x="1478877" y="1542957"/>
                  </a:lnTo>
                  <a:lnTo>
                    <a:pt x="1444460" y="1572483"/>
                  </a:lnTo>
                  <a:lnTo>
                    <a:pt x="1408548" y="1600243"/>
                  </a:lnTo>
                  <a:lnTo>
                    <a:pt x="1371209" y="1626172"/>
                  </a:lnTo>
                  <a:lnTo>
                    <a:pt x="1332509" y="1650199"/>
                  </a:lnTo>
                  <a:lnTo>
                    <a:pt x="1292517" y="1672259"/>
                  </a:lnTo>
                  <a:lnTo>
                    <a:pt x="1251300" y="1692284"/>
                  </a:lnTo>
                  <a:lnTo>
                    <a:pt x="1208926" y="1710206"/>
                  </a:lnTo>
                  <a:lnTo>
                    <a:pt x="1165462" y="1725957"/>
                  </a:lnTo>
                  <a:lnTo>
                    <a:pt x="1120975" y="1739470"/>
                  </a:lnTo>
                  <a:lnTo>
                    <a:pt x="1075534" y="1750678"/>
                  </a:lnTo>
                  <a:lnTo>
                    <a:pt x="1029205" y="1759513"/>
                  </a:lnTo>
                  <a:lnTo>
                    <a:pt x="982057" y="1765907"/>
                  </a:lnTo>
                  <a:lnTo>
                    <a:pt x="934156" y="1769793"/>
                  </a:lnTo>
                  <a:lnTo>
                    <a:pt x="885571" y="1771103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7699" y="4687989"/>
              <a:ext cx="1219200" cy="12230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682" y="1320881"/>
            <a:ext cx="261273" cy="2864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21457" y="4768593"/>
            <a:ext cx="2509616" cy="139397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847090" algn="r">
              <a:spcBef>
                <a:spcPts val="630"/>
              </a:spcBef>
            </a:pPr>
            <a:r>
              <a:rPr sz="2800" b="1" spc="-65" dirty="0">
                <a:solidFill>
                  <a:srgbClr val="383737"/>
                </a:solidFill>
                <a:latin typeface="Verdana"/>
                <a:cs typeface="Verdana"/>
              </a:rPr>
              <a:t>Team:</a:t>
            </a:r>
            <a:endParaRPr sz="2800" dirty="0">
              <a:latin typeface="Verdana"/>
              <a:cs typeface="Verdana"/>
            </a:endParaRPr>
          </a:p>
          <a:p>
            <a:pPr marR="5080" algn="r">
              <a:spcBef>
                <a:spcPts val="400"/>
              </a:spcBef>
            </a:pP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Adrianus</a:t>
            </a:r>
            <a:r>
              <a:rPr spc="1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Marwin</a:t>
            </a:r>
            <a:endParaRPr dirty="0">
              <a:latin typeface="Lucida Sans Unicode"/>
              <a:cs typeface="Lucida Sans Unicode"/>
            </a:endParaRPr>
          </a:p>
          <a:p>
            <a:pPr marR="5080" algn="r"/>
            <a:r>
              <a:rPr spc="-35" dirty="0">
                <a:solidFill>
                  <a:srgbClr val="383737"/>
                </a:solidFill>
                <a:latin typeface="Lucida Sans Unicode"/>
                <a:cs typeface="Lucida Sans Unicode"/>
              </a:rPr>
              <a:t>A.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Roof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Tito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Anggoro</a:t>
            </a:r>
            <a:endParaRPr dirty="0">
              <a:latin typeface="Lucida Sans Unicode"/>
              <a:cs typeface="Lucida Sans Unicode"/>
            </a:endParaRPr>
          </a:p>
          <a:p>
            <a:pPr marR="5080" algn="r"/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Keni</a:t>
            </a:r>
            <a:r>
              <a:rPr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Astarani</a:t>
            </a:r>
            <a:endParaRPr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88570" y="1389848"/>
            <a:ext cx="1155700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160" dirty="0">
                <a:latin typeface="Lucida Sans Unicode"/>
                <a:cs typeface="Lucida Sans Unicode"/>
              </a:rPr>
              <a:t>Java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85" dirty="0">
                <a:latin typeface="Lucida Sans Unicode"/>
                <a:cs typeface="Lucida Sans Unicode"/>
              </a:rPr>
              <a:t>Team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803" y="2608241"/>
            <a:ext cx="5847080" cy="15671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029"/>
              </a:lnSpc>
              <a:spcBef>
                <a:spcPts val="245"/>
              </a:spcBef>
            </a:pPr>
            <a:r>
              <a:rPr sz="3400" b="1" spc="-515" dirty="0">
                <a:solidFill>
                  <a:srgbClr val="383737"/>
                </a:solidFill>
                <a:latin typeface="Verdana"/>
                <a:cs typeface="Verdana"/>
              </a:rPr>
              <a:t>BI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140" dirty="0">
                <a:solidFill>
                  <a:srgbClr val="383737"/>
                </a:solidFill>
                <a:latin typeface="Verdana"/>
                <a:cs typeface="Verdana"/>
              </a:rPr>
              <a:t>untuk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155" dirty="0">
                <a:solidFill>
                  <a:srgbClr val="383737"/>
                </a:solidFill>
                <a:latin typeface="Verdana"/>
                <a:cs typeface="Verdana"/>
              </a:rPr>
              <a:t>Analisis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50" dirty="0">
                <a:solidFill>
                  <a:srgbClr val="383737"/>
                </a:solidFill>
                <a:latin typeface="Verdana"/>
                <a:cs typeface="Verdana"/>
              </a:rPr>
              <a:t>Indeks </a:t>
            </a:r>
            <a:r>
              <a:rPr sz="3400" b="1" spc="-155" dirty="0">
                <a:solidFill>
                  <a:srgbClr val="383737"/>
                </a:solidFill>
                <a:latin typeface="Verdana"/>
                <a:cs typeface="Verdana"/>
              </a:rPr>
              <a:t>Pembangunan</a:t>
            </a:r>
            <a:r>
              <a:rPr sz="3400" b="1" spc="-30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95" dirty="0">
                <a:solidFill>
                  <a:srgbClr val="383737"/>
                </a:solidFill>
                <a:latin typeface="Verdana"/>
                <a:cs typeface="Verdana"/>
              </a:rPr>
              <a:t>Kesehatan </a:t>
            </a:r>
            <a:r>
              <a:rPr sz="3400" b="1" spc="-120" dirty="0">
                <a:solidFill>
                  <a:srgbClr val="383737"/>
                </a:solidFill>
                <a:latin typeface="Verdana"/>
                <a:cs typeface="Verdana"/>
              </a:rPr>
              <a:t>Masyarakat</a:t>
            </a:r>
            <a:r>
              <a:rPr sz="3400" b="1" spc="-27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315" dirty="0">
                <a:solidFill>
                  <a:srgbClr val="383737"/>
                </a:solidFill>
                <a:latin typeface="Verdana"/>
                <a:cs typeface="Verdana"/>
              </a:rPr>
              <a:t>(IPKM)</a:t>
            </a:r>
            <a:endParaRPr sz="34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803" y="5956639"/>
            <a:ext cx="112141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35" dirty="0">
                <a:solidFill>
                  <a:srgbClr val="383737"/>
                </a:solidFill>
                <a:latin typeface="Lucida Sans Unicode"/>
                <a:cs typeface="Lucida Sans Unicode"/>
              </a:rPr>
              <a:t>25</a:t>
            </a:r>
            <a:r>
              <a:rPr sz="135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3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Juni</a:t>
            </a:r>
            <a:r>
              <a:rPr sz="135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383737"/>
                </a:solidFill>
                <a:latin typeface="Lucida Sans Unicode"/>
                <a:cs typeface="Lucida Sans Unicode"/>
              </a:rPr>
              <a:t>2022</a:t>
            </a:r>
            <a:endParaRPr sz="13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9EC1A8D-1DD4-960C-4A1C-28235169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163"/>
            <a:ext cx="10693400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95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16A7F7-6A85-30BD-07FD-6975304D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10693400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0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F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76025" y="3794277"/>
            <a:ext cx="1196340" cy="1191895"/>
          </a:xfrm>
          <a:custGeom>
            <a:avLst/>
            <a:gdLst/>
            <a:ahLst/>
            <a:cxnLst/>
            <a:rect l="l" t="t" r="r" b="b"/>
            <a:pathLst>
              <a:path w="1196339" h="1191895">
                <a:moveTo>
                  <a:pt x="1195743" y="1191856"/>
                </a:moveTo>
                <a:lnTo>
                  <a:pt x="0" y="1191856"/>
                </a:lnTo>
                <a:lnTo>
                  <a:pt x="596506" y="595909"/>
                </a:lnTo>
                <a:lnTo>
                  <a:pt x="0" y="0"/>
                </a:lnTo>
                <a:lnTo>
                  <a:pt x="1195743" y="0"/>
                </a:lnTo>
                <a:lnTo>
                  <a:pt x="599186" y="595909"/>
                </a:lnTo>
                <a:lnTo>
                  <a:pt x="1195743" y="1191856"/>
                </a:lnTo>
                <a:close/>
              </a:path>
            </a:pathLst>
          </a:custGeom>
          <a:solidFill>
            <a:srgbClr val="4D9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5540" y="3792092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10" h="1197610">
                <a:moveTo>
                  <a:pt x="607212" y="1197419"/>
                </a:moveTo>
                <a:lnTo>
                  <a:pt x="589953" y="1197419"/>
                </a:lnTo>
                <a:lnTo>
                  <a:pt x="541571" y="1195463"/>
                </a:lnTo>
                <a:lnTo>
                  <a:pt x="494266" y="1189695"/>
                </a:lnTo>
                <a:lnTo>
                  <a:pt x="448189" y="1180267"/>
                </a:lnTo>
                <a:lnTo>
                  <a:pt x="403493" y="1167332"/>
                </a:lnTo>
                <a:lnTo>
                  <a:pt x="360328" y="1151041"/>
                </a:lnTo>
                <a:lnTo>
                  <a:pt x="318848" y="1131545"/>
                </a:lnTo>
                <a:lnTo>
                  <a:pt x="279203" y="1108997"/>
                </a:lnTo>
                <a:lnTo>
                  <a:pt x="241546" y="1083549"/>
                </a:lnTo>
                <a:lnTo>
                  <a:pt x="206029" y="1055353"/>
                </a:lnTo>
                <a:lnTo>
                  <a:pt x="172804" y="1024559"/>
                </a:lnTo>
                <a:lnTo>
                  <a:pt x="142021" y="991321"/>
                </a:lnTo>
                <a:lnTo>
                  <a:pt x="113835" y="955790"/>
                </a:lnTo>
                <a:lnTo>
                  <a:pt x="88395" y="918117"/>
                </a:lnTo>
                <a:lnTo>
                  <a:pt x="65854" y="878455"/>
                </a:lnTo>
                <a:lnTo>
                  <a:pt x="46365" y="836956"/>
                </a:lnTo>
                <a:lnTo>
                  <a:pt x="30078" y="793771"/>
                </a:lnTo>
                <a:lnTo>
                  <a:pt x="17147" y="749052"/>
                </a:lnTo>
                <a:lnTo>
                  <a:pt x="7722" y="702952"/>
                </a:lnTo>
                <a:lnTo>
                  <a:pt x="1955" y="655621"/>
                </a:lnTo>
                <a:lnTo>
                  <a:pt x="0" y="607212"/>
                </a:lnTo>
                <a:lnTo>
                  <a:pt x="0" y="589953"/>
                </a:lnTo>
                <a:lnTo>
                  <a:pt x="1955" y="541580"/>
                </a:lnTo>
                <a:lnTo>
                  <a:pt x="7722" y="494282"/>
                </a:lnTo>
                <a:lnTo>
                  <a:pt x="17148" y="448210"/>
                </a:lnTo>
                <a:lnTo>
                  <a:pt x="30080" y="403517"/>
                </a:lnTo>
                <a:lnTo>
                  <a:pt x="46369" y="360355"/>
                </a:lnTo>
                <a:lnTo>
                  <a:pt x="65861" y="318876"/>
                </a:lnTo>
                <a:lnTo>
                  <a:pt x="88405" y="279232"/>
                </a:lnTo>
                <a:lnTo>
                  <a:pt x="113850" y="241574"/>
                </a:lnTo>
                <a:lnTo>
                  <a:pt x="142043" y="206055"/>
                </a:lnTo>
                <a:lnTo>
                  <a:pt x="172834" y="172827"/>
                </a:lnTo>
                <a:lnTo>
                  <a:pt x="206069" y="142043"/>
                </a:lnTo>
                <a:lnTo>
                  <a:pt x="241599" y="113853"/>
                </a:lnTo>
                <a:lnTo>
                  <a:pt x="279270" y="88410"/>
                </a:lnTo>
                <a:lnTo>
                  <a:pt x="318931" y="65866"/>
                </a:lnTo>
                <a:lnTo>
                  <a:pt x="360430" y="46374"/>
                </a:lnTo>
                <a:lnTo>
                  <a:pt x="403616" y="30085"/>
                </a:lnTo>
                <a:lnTo>
                  <a:pt x="448338" y="17150"/>
                </a:lnTo>
                <a:lnTo>
                  <a:pt x="494442" y="7723"/>
                </a:lnTo>
                <a:lnTo>
                  <a:pt x="541778" y="1956"/>
                </a:lnTo>
                <a:lnTo>
                  <a:pt x="590194" y="0"/>
                </a:lnTo>
                <a:lnTo>
                  <a:pt x="1196225" y="0"/>
                </a:lnTo>
                <a:lnTo>
                  <a:pt x="1197419" y="1435"/>
                </a:lnTo>
                <a:lnTo>
                  <a:pt x="1197419" y="607212"/>
                </a:lnTo>
                <a:lnTo>
                  <a:pt x="1195463" y="655621"/>
                </a:lnTo>
                <a:lnTo>
                  <a:pt x="1189695" y="702952"/>
                </a:lnTo>
                <a:lnTo>
                  <a:pt x="1180267" y="749052"/>
                </a:lnTo>
                <a:lnTo>
                  <a:pt x="1167332" y="793771"/>
                </a:lnTo>
                <a:lnTo>
                  <a:pt x="1151041" y="836956"/>
                </a:lnTo>
                <a:lnTo>
                  <a:pt x="1131545" y="878455"/>
                </a:lnTo>
                <a:lnTo>
                  <a:pt x="1108997" y="918117"/>
                </a:lnTo>
                <a:lnTo>
                  <a:pt x="1083549" y="955790"/>
                </a:lnTo>
                <a:lnTo>
                  <a:pt x="1055353" y="991321"/>
                </a:lnTo>
                <a:lnTo>
                  <a:pt x="1024559" y="1024559"/>
                </a:lnTo>
                <a:lnTo>
                  <a:pt x="991321" y="1055353"/>
                </a:lnTo>
                <a:lnTo>
                  <a:pt x="955790" y="1083549"/>
                </a:lnTo>
                <a:lnTo>
                  <a:pt x="918117" y="1108997"/>
                </a:lnTo>
                <a:lnTo>
                  <a:pt x="878455" y="1131545"/>
                </a:lnTo>
                <a:lnTo>
                  <a:pt x="836956" y="1151041"/>
                </a:lnTo>
                <a:lnTo>
                  <a:pt x="793771" y="1167332"/>
                </a:lnTo>
                <a:lnTo>
                  <a:pt x="749052" y="1180267"/>
                </a:lnTo>
                <a:lnTo>
                  <a:pt x="702952" y="1189695"/>
                </a:lnTo>
                <a:lnTo>
                  <a:pt x="655621" y="1195463"/>
                </a:lnTo>
                <a:lnTo>
                  <a:pt x="607212" y="1197419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8662" y="3795369"/>
            <a:ext cx="1196340" cy="1186815"/>
          </a:xfrm>
          <a:custGeom>
            <a:avLst/>
            <a:gdLst/>
            <a:ahLst/>
            <a:cxnLst/>
            <a:rect l="l" t="t" r="r" b="b"/>
            <a:pathLst>
              <a:path w="1196339" h="1186814">
                <a:moveTo>
                  <a:pt x="1195984" y="1186256"/>
                </a:moveTo>
                <a:lnTo>
                  <a:pt x="0" y="1186256"/>
                </a:lnTo>
                <a:lnTo>
                  <a:pt x="1961" y="1137661"/>
                </a:lnTo>
                <a:lnTo>
                  <a:pt x="7744" y="1090143"/>
                </a:lnTo>
                <a:lnTo>
                  <a:pt x="17198" y="1043853"/>
                </a:lnTo>
                <a:lnTo>
                  <a:pt x="30170" y="998942"/>
                </a:lnTo>
                <a:lnTo>
                  <a:pt x="46509" y="955559"/>
                </a:lnTo>
                <a:lnTo>
                  <a:pt x="66063" y="913856"/>
                </a:lnTo>
                <a:lnTo>
                  <a:pt x="88682" y="873983"/>
                </a:lnTo>
                <a:lnTo>
                  <a:pt x="114213" y="836091"/>
                </a:lnTo>
                <a:lnTo>
                  <a:pt x="142505" y="800331"/>
                </a:lnTo>
                <a:lnTo>
                  <a:pt x="173405" y="766853"/>
                </a:lnTo>
                <a:lnTo>
                  <a:pt x="206764" y="735809"/>
                </a:lnTo>
                <a:lnTo>
                  <a:pt x="242428" y="707348"/>
                </a:lnTo>
                <a:lnTo>
                  <a:pt x="280247" y="681622"/>
                </a:lnTo>
                <a:lnTo>
                  <a:pt x="320069" y="658781"/>
                </a:lnTo>
                <a:lnTo>
                  <a:pt x="361742" y="638976"/>
                </a:lnTo>
                <a:lnTo>
                  <a:pt x="405114" y="622357"/>
                </a:lnTo>
                <a:lnTo>
                  <a:pt x="450035" y="609076"/>
                </a:lnTo>
                <a:lnTo>
                  <a:pt x="496353" y="599282"/>
                </a:lnTo>
                <a:lnTo>
                  <a:pt x="543915" y="593128"/>
                </a:lnTo>
                <a:lnTo>
                  <a:pt x="496353" y="586973"/>
                </a:lnTo>
                <a:lnTo>
                  <a:pt x="450035" y="577179"/>
                </a:lnTo>
                <a:lnTo>
                  <a:pt x="405114" y="563897"/>
                </a:lnTo>
                <a:lnTo>
                  <a:pt x="361742" y="547278"/>
                </a:lnTo>
                <a:lnTo>
                  <a:pt x="320069" y="527472"/>
                </a:lnTo>
                <a:lnTo>
                  <a:pt x="280247" y="504631"/>
                </a:lnTo>
                <a:lnTo>
                  <a:pt x="242428" y="478904"/>
                </a:lnTo>
                <a:lnTo>
                  <a:pt x="206764" y="450442"/>
                </a:lnTo>
                <a:lnTo>
                  <a:pt x="173405" y="419397"/>
                </a:lnTo>
                <a:lnTo>
                  <a:pt x="142505" y="385919"/>
                </a:lnTo>
                <a:lnTo>
                  <a:pt x="114213" y="350159"/>
                </a:lnTo>
                <a:lnTo>
                  <a:pt x="88682" y="312267"/>
                </a:lnTo>
                <a:lnTo>
                  <a:pt x="66063" y="272394"/>
                </a:lnTo>
                <a:lnTo>
                  <a:pt x="46509" y="230691"/>
                </a:lnTo>
                <a:lnTo>
                  <a:pt x="30170" y="187309"/>
                </a:lnTo>
                <a:lnTo>
                  <a:pt x="17198" y="142398"/>
                </a:lnTo>
                <a:lnTo>
                  <a:pt x="7744" y="96109"/>
                </a:lnTo>
                <a:lnTo>
                  <a:pt x="1961" y="48592"/>
                </a:lnTo>
                <a:lnTo>
                  <a:pt x="0" y="0"/>
                </a:lnTo>
                <a:lnTo>
                  <a:pt x="1195984" y="0"/>
                </a:lnTo>
                <a:lnTo>
                  <a:pt x="1194022" y="48592"/>
                </a:lnTo>
                <a:lnTo>
                  <a:pt x="1188239" y="96109"/>
                </a:lnTo>
                <a:lnTo>
                  <a:pt x="1178786" y="142398"/>
                </a:lnTo>
                <a:lnTo>
                  <a:pt x="1165814" y="187309"/>
                </a:lnTo>
                <a:lnTo>
                  <a:pt x="1149475" y="230691"/>
                </a:lnTo>
                <a:lnTo>
                  <a:pt x="1129922" y="272394"/>
                </a:lnTo>
                <a:lnTo>
                  <a:pt x="1107304" y="312267"/>
                </a:lnTo>
                <a:lnTo>
                  <a:pt x="1081774" y="350159"/>
                </a:lnTo>
                <a:lnTo>
                  <a:pt x="1053484" y="385919"/>
                </a:lnTo>
                <a:lnTo>
                  <a:pt x="1022585" y="419397"/>
                </a:lnTo>
                <a:lnTo>
                  <a:pt x="989230" y="450442"/>
                </a:lnTo>
                <a:lnTo>
                  <a:pt x="953568" y="478904"/>
                </a:lnTo>
                <a:lnTo>
                  <a:pt x="915753" y="504631"/>
                </a:lnTo>
                <a:lnTo>
                  <a:pt x="875935" y="527472"/>
                </a:lnTo>
                <a:lnTo>
                  <a:pt x="834267" y="547278"/>
                </a:lnTo>
                <a:lnTo>
                  <a:pt x="790899" y="563897"/>
                </a:lnTo>
                <a:lnTo>
                  <a:pt x="745984" y="577179"/>
                </a:lnTo>
                <a:lnTo>
                  <a:pt x="699674" y="586973"/>
                </a:lnTo>
                <a:lnTo>
                  <a:pt x="652119" y="593128"/>
                </a:lnTo>
                <a:lnTo>
                  <a:pt x="699674" y="599319"/>
                </a:lnTo>
                <a:lnTo>
                  <a:pt x="745984" y="609144"/>
                </a:lnTo>
                <a:lnTo>
                  <a:pt x="790899" y="622454"/>
                </a:lnTo>
                <a:lnTo>
                  <a:pt x="834267" y="639097"/>
                </a:lnTo>
                <a:lnTo>
                  <a:pt x="875935" y="658923"/>
                </a:lnTo>
                <a:lnTo>
                  <a:pt x="915753" y="681781"/>
                </a:lnTo>
                <a:lnTo>
                  <a:pt x="953568" y="707520"/>
                </a:lnTo>
                <a:lnTo>
                  <a:pt x="989230" y="735989"/>
                </a:lnTo>
                <a:lnTo>
                  <a:pt x="1022585" y="767038"/>
                </a:lnTo>
                <a:lnTo>
                  <a:pt x="1053484" y="800516"/>
                </a:lnTo>
                <a:lnTo>
                  <a:pt x="1081774" y="836273"/>
                </a:lnTo>
                <a:lnTo>
                  <a:pt x="1107304" y="874157"/>
                </a:lnTo>
                <a:lnTo>
                  <a:pt x="1129922" y="914018"/>
                </a:lnTo>
                <a:lnTo>
                  <a:pt x="1149475" y="955704"/>
                </a:lnTo>
                <a:lnTo>
                  <a:pt x="1165814" y="999067"/>
                </a:lnTo>
                <a:lnTo>
                  <a:pt x="1178786" y="1043954"/>
                </a:lnTo>
                <a:lnTo>
                  <a:pt x="1188239" y="1090215"/>
                </a:lnTo>
                <a:lnTo>
                  <a:pt x="1194022" y="1137699"/>
                </a:lnTo>
                <a:lnTo>
                  <a:pt x="1195984" y="1186256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0724" y="377825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09" h="1197610">
                <a:moveTo>
                  <a:pt x="598677" y="1197419"/>
                </a:moveTo>
                <a:lnTo>
                  <a:pt x="549569" y="1195435"/>
                </a:lnTo>
                <a:lnTo>
                  <a:pt x="501556" y="1189585"/>
                </a:lnTo>
                <a:lnTo>
                  <a:pt x="454791" y="1180023"/>
                </a:lnTo>
                <a:lnTo>
                  <a:pt x="409428" y="1166903"/>
                </a:lnTo>
                <a:lnTo>
                  <a:pt x="365622" y="1150380"/>
                </a:lnTo>
                <a:lnTo>
                  <a:pt x="323526" y="1130606"/>
                </a:lnTo>
                <a:lnTo>
                  <a:pt x="283295" y="1107736"/>
                </a:lnTo>
                <a:lnTo>
                  <a:pt x="245082" y="1081925"/>
                </a:lnTo>
                <a:lnTo>
                  <a:pt x="209042" y="1053325"/>
                </a:lnTo>
                <a:lnTo>
                  <a:pt x="175328" y="1022091"/>
                </a:lnTo>
                <a:lnTo>
                  <a:pt x="144094" y="988377"/>
                </a:lnTo>
                <a:lnTo>
                  <a:pt x="115494" y="952336"/>
                </a:lnTo>
                <a:lnTo>
                  <a:pt x="89682" y="914123"/>
                </a:lnTo>
                <a:lnTo>
                  <a:pt x="66813" y="873892"/>
                </a:lnTo>
                <a:lnTo>
                  <a:pt x="47039" y="831797"/>
                </a:lnTo>
                <a:lnTo>
                  <a:pt x="30515" y="787991"/>
                </a:lnTo>
                <a:lnTo>
                  <a:pt x="17396" y="742628"/>
                </a:lnTo>
                <a:lnTo>
                  <a:pt x="7834" y="695863"/>
                </a:lnTo>
                <a:lnTo>
                  <a:pt x="1983" y="647820"/>
                </a:lnTo>
                <a:lnTo>
                  <a:pt x="0" y="598741"/>
                </a:lnTo>
                <a:lnTo>
                  <a:pt x="1984" y="549631"/>
                </a:lnTo>
                <a:lnTo>
                  <a:pt x="7834" y="501614"/>
                </a:lnTo>
                <a:lnTo>
                  <a:pt x="17396" y="454846"/>
                </a:lnTo>
                <a:lnTo>
                  <a:pt x="30515" y="409480"/>
                </a:lnTo>
                <a:lnTo>
                  <a:pt x="47039" y="365670"/>
                </a:lnTo>
                <a:lnTo>
                  <a:pt x="66813" y="323571"/>
                </a:lnTo>
                <a:lnTo>
                  <a:pt x="89682" y="283335"/>
                </a:lnTo>
                <a:lnTo>
                  <a:pt x="115494" y="245118"/>
                </a:lnTo>
                <a:lnTo>
                  <a:pt x="144094" y="209073"/>
                </a:lnTo>
                <a:lnTo>
                  <a:pt x="175328" y="175355"/>
                </a:lnTo>
                <a:lnTo>
                  <a:pt x="209042" y="144117"/>
                </a:lnTo>
                <a:lnTo>
                  <a:pt x="245082" y="115513"/>
                </a:lnTo>
                <a:lnTo>
                  <a:pt x="283295" y="89697"/>
                </a:lnTo>
                <a:lnTo>
                  <a:pt x="323526" y="66824"/>
                </a:lnTo>
                <a:lnTo>
                  <a:pt x="365622" y="47047"/>
                </a:lnTo>
                <a:lnTo>
                  <a:pt x="409428" y="30521"/>
                </a:lnTo>
                <a:lnTo>
                  <a:pt x="454791" y="17399"/>
                </a:lnTo>
                <a:lnTo>
                  <a:pt x="501556" y="7835"/>
                </a:lnTo>
                <a:lnTo>
                  <a:pt x="549569" y="1984"/>
                </a:lnTo>
                <a:lnTo>
                  <a:pt x="598677" y="0"/>
                </a:lnTo>
                <a:lnTo>
                  <a:pt x="647786" y="1984"/>
                </a:lnTo>
                <a:lnTo>
                  <a:pt x="695801" y="7835"/>
                </a:lnTo>
                <a:lnTo>
                  <a:pt x="742568" y="17399"/>
                </a:lnTo>
                <a:lnTo>
                  <a:pt x="787934" y="30521"/>
                </a:lnTo>
                <a:lnTo>
                  <a:pt x="831743" y="47047"/>
                </a:lnTo>
                <a:lnTo>
                  <a:pt x="873842" y="66824"/>
                </a:lnTo>
                <a:lnTo>
                  <a:pt x="914078" y="89697"/>
                </a:lnTo>
                <a:lnTo>
                  <a:pt x="952295" y="115513"/>
                </a:lnTo>
                <a:lnTo>
                  <a:pt x="988340" y="144117"/>
                </a:lnTo>
                <a:lnTo>
                  <a:pt x="1022059" y="175355"/>
                </a:lnTo>
                <a:lnTo>
                  <a:pt x="1053298" y="209073"/>
                </a:lnTo>
                <a:lnTo>
                  <a:pt x="1081902" y="245118"/>
                </a:lnTo>
                <a:lnTo>
                  <a:pt x="1096249" y="266357"/>
                </a:lnTo>
                <a:lnTo>
                  <a:pt x="598677" y="266357"/>
                </a:lnTo>
                <a:lnTo>
                  <a:pt x="549599" y="269963"/>
                </a:lnTo>
                <a:lnTo>
                  <a:pt x="502743" y="280438"/>
                </a:lnTo>
                <a:lnTo>
                  <a:pt x="458626" y="297267"/>
                </a:lnTo>
                <a:lnTo>
                  <a:pt x="417766" y="319933"/>
                </a:lnTo>
                <a:lnTo>
                  <a:pt x="380678" y="347921"/>
                </a:lnTo>
                <a:lnTo>
                  <a:pt x="347879" y="380716"/>
                </a:lnTo>
                <a:lnTo>
                  <a:pt x="319885" y="417801"/>
                </a:lnTo>
                <a:lnTo>
                  <a:pt x="297213" y="458662"/>
                </a:lnTo>
                <a:lnTo>
                  <a:pt x="280380" y="502783"/>
                </a:lnTo>
                <a:lnTo>
                  <a:pt x="269901" y="549648"/>
                </a:lnTo>
                <a:lnTo>
                  <a:pt x="266293" y="598741"/>
                </a:lnTo>
                <a:lnTo>
                  <a:pt x="269902" y="647849"/>
                </a:lnTo>
                <a:lnTo>
                  <a:pt x="280359" y="694675"/>
                </a:lnTo>
                <a:lnTo>
                  <a:pt x="297172" y="738790"/>
                </a:lnTo>
                <a:lnTo>
                  <a:pt x="319821" y="779649"/>
                </a:lnTo>
                <a:lnTo>
                  <a:pt x="347793" y="816735"/>
                </a:lnTo>
                <a:lnTo>
                  <a:pt x="380575" y="849532"/>
                </a:lnTo>
                <a:lnTo>
                  <a:pt x="417654" y="877524"/>
                </a:lnTo>
                <a:lnTo>
                  <a:pt x="458516" y="900195"/>
                </a:lnTo>
                <a:lnTo>
                  <a:pt x="502650" y="917027"/>
                </a:lnTo>
                <a:lnTo>
                  <a:pt x="549541" y="927505"/>
                </a:lnTo>
                <a:lnTo>
                  <a:pt x="598677" y="931113"/>
                </a:lnTo>
                <a:lnTo>
                  <a:pt x="1096241" y="931113"/>
                </a:lnTo>
                <a:lnTo>
                  <a:pt x="1081902" y="952336"/>
                </a:lnTo>
                <a:lnTo>
                  <a:pt x="1053298" y="988377"/>
                </a:lnTo>
                <a:lnTo>
                  <a:pt x="1022059" y="1022091"/>
                </a:lnTo>
                <a:lnTo>
                  <a:pt x="988340" y="1053325"/>
                </a:lnTo>
                <a:lnTo>
                  <a:pt x="952295" y="1081925"/>
                </a:lnTo>
                <a:lnTo>
                  <a:pt x="914078" y="1107736"/>
                </a:lnTo>
                <a:lnTo>
                  <a:pt x="873842" y="1130606"/>
                </a:lnTo>
                <a:lnTo>
                  <a:pt x="831743" y="1150380"/>
                </a:lnTo>
                <a:lnTo>
                  <a:pt x="787934" y="1166903"/>
                </a:lnTo>
                <a:lnTo>
                  <a:pt x="742568" y="1180023"/>
                </a:lnTo>
                <a:lnTo>
                  <a:pt x="695801" y="1189585"/>
                </a:lnTo>
                <a:lnTo>
                  <a:pt x="647786" y="1195435"/>
                </a:lnTo>
                <a:lnTo>
                  <a:pt x="598677" y="1197419"/>
                </a:lnTo>
                <a:close/>
              </a:path>
              <a:path w="1197609" h="1197610">
                <a:moveTo>
                  <a:pt x="1096241" y="931113"/>
                </a:moveTo>
                <a:lnTo>
                  <a:pt x="598677" y="931113"/>
                </a:lnTo>
                <a:lnTo>
                  <a:pt x="647814" y="927505"/>
                </a:lnTo>
                <a:lnTo>
                  <a:pt x="694705" y="917027"/>
                </a:lnTo>
                <a:lnTo>
                  <a:pt x="738839" y="900195"/>
                </a:lnTo>
                <a:lnTo>
                  <a:pt x="779701" y="877524"/>
                </a:lnTo>
                <a:lnTo>
                  <a:pt x="816780" y="849532"/>
                </a:lnTo>
                <a:lnTo>
                  <a:pt x="849562" y="816735"/>
                </a:lnTo>
                <a:lnTo>
                  <a:pt x="877534" y="779649"/>
                </a:lnTo>
                <a:lnTo>
                  <a:pt x="900183" y="738790"/>
                </a:lnTo>
                <a:lnTo>
                  <a:pt x="916996" y="694675"/>
                </a:lnTo>
                <a:lnTo>
                  <a:pt x="927460" y="647820"/>
                </a:lnTo>
                <a:lnTo>
                  <a:pt x="931062" y="598741"/>
                </a:lnTo>
                <a:lnTo>
                  <a:pt x="927452" y="549631"/>
                </a:lnTo>
                <a:lnTo>
                  <a:pt x="916980" y="502783"/>
                </a:lnTo>
                <a:lnTo>
                  <a:pt x="900152" y="458662"/>
                </a:lnTo>
                <a:lnTo>
                  <a:pt x="877486" y="417801"/>
                </a:lnTo>
                <a:lnTo>
                  <a:pt x="849498" y="380716"/>
                </a:lnTo>
                <a:lnTo>
                  <a:pt x="816703" y="347921"/>
                </a:lnTo>
                <a:lnTo>
                  <a:pt x="779617" y="319933"/>
                </a:lnTo>
                <a:lnTo>
                  <a:pt x="738756" y="297267"/>
                </a:lnTo>
                <a:lnTo>
                  <a:pt x="694636" y="280438"/>
                </a:lnTo>
                <a:lnTo>
                  <a:pt x="647771" y="269963"/>
                </a:lnTo>
                <a:lnTo>
                  <a:pt x="598677" y="266357"/>
                </a:lnTo>
                <a:lnTo>
                  <a:pt x="1096249" y="266357"/>
                </a:lnTo>
                <a:lnTo>
                  <a:pt x="1130592" y="323571"/>
                </a:lnTo>
                <a:lnTo>
                  <a:pt x="1150370" y="365670"/>
                </a:lnTo>
                <a:lnTo>
                  <a:pt x="1166897" y="409480"/>
                </a:lnTo>
                <a:lnTo>
                  <a:pt x="1180019" y="454846"/>
                </a:lnTo>
                <a:lnTo>
                  <a:pt x="1189583" y="501614"/>
                </a:lnTo>
                <a:lnTo>
                  <a:pt x="1195435" y="549648"/>
                </a:lnTo>
                <a:lnTo>
                  <a:pt x="1197419" y="598741"/>
                </a:lnTo>
                <a:lnTo>
                  <a:pt x="1195434" y="647849"/>
                </a:lnTo>
                <a:lnTo>
                  <a:pt x="1189583" y="695863"/>
                </a:lnTo>
                <a:lnTo>
                  <a:pt x="1180019" y="742628"/>
                </a:lnTo>
                <a:lnTo>
                  <a:pt x="1166897" y="787991"/>
                </a:lnTo>
                <a:lnTo>
                  <a:pt x="1150370" y="831797"/>
                </a:lnTo>
                <a:lnTo>
                  <a:pt x="1130592" y="873892"/>
                </a:lnTo>
                <a:lnTo>
                  <a:pt x="1107718" y="914123"/>
                </a:lnTo>
                <a:lnTo>
                  <a:pt x="1096241" y="931113"/>
                </a:lnTo>
                <a:close/>
              </a:path>
            </a:pathLst>
          </a:custGeom>
          <a:solidFill>
            <a:srgbClr val="E76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0225" y="203379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10" h="1197610">
                <a:moveTo>
                  <a:pt x="1197419" y="1197419"/>
                </a:moveTo>
                <a:lnTo>
                  <a:pt x="0" y="1197419"/>
                </a:lnTo>
                <a:lnTo>
                  <a:pt x="950" y="1149275"/>
                </a:lnTo>
                <a:lnTo>
                  <a:pt x="3779" y="1101611"/>
                </a:lnTo>
                <a:lnTo>
                  <a:pt x="8449" y="1054465"/>
                </a:lnTo>
                <a:lnTo>
                  <a:pt x="14925" y="1007872"/>
                </a:lnTo>
                <a:lnTo>
                  <a:pt x="23172" y="961867"/>
                </a:lnTo>
                <a:lnTo>
                  <a:pt x="33154" y="916487"/>
                </a:lnTo>
                <a:lnTo>
                  <a:pt x="44834" y="871767"/>
                </a:lnTo>
                <a:lnTo>
                  <a:pt x="58177" y="827744"/>
                </a:lnTo>
                <a:lnTo>
                  <a:pt x="73148" y="784452"/>
                </a:lnTo>
                <a:lnTo>
                  <a:pt x="89710" y="741928"/>
                </a:lnTo>
                <a:lnTo>
                  <a:pt x="107828" y="700208"/>
                </a:lnTo>
                <a:lnTo>
                  <a:pt x="127466" y="659327"/>
                </a:lnTo>
                <a:lnTo>
                  <a:pt x="148589" y="619322"/>
                </a:lnTo>
                <a:lnTo>
                  <a:pt x="171160" y="580227"/>
                </a:lnTo>
                <a:lnTo>
                  <a:pt x="195143" y="542080"/>
                </a:lnTo>
                <a:lnTo>
                  <a:pt x="220504" y="504915"/>
                </a:lnTo>
                <a:lnTo>
                  <a:pt x="247205" y="468769"/>
                </a:lnTo>
                <a:lnTo>
                  <a:pt x="275212" y="433678"/>
                </a:lnTo>
                <a:lnTo>
                  <a:pt x="304489" y="399677"/>
                </a:lnTo>
                <a:lnTo>
                  <a:pt x="335000" y="366801"/>
                </a:lnTo>
                <a:lnTo>
                  <a:pt x="366709" y="335088"/>
                </a:lnTo>
                <a:lnTo>
                  <a:pt x="399580" y="304573"/>
                </a:lnTo>
                <a:lnTo>
                  <a:pt x="433578" y="275291"/>
                </a:lnTo>
                <a:lnTo>
                  <a:pt x="468667" y="247278"/>
                </a:lnTo>
                <a:lnTo>
                  <a:pt x="504810" y="220571"/>
                </a:lnTo>
                <a:lnTo>
                  <a:pt x="541973" y="195205"/>
                </a:lnTo>
                <a:lnTo>
                  <a:pt x="580120" y="171215"/>
                </a:lnTo>
                <a:lnTo>
                  <a:pt x="619215" y="148638"/>
                </a:lnTo>
                <a:lnTo>
                  <a:pt x="659221" y="127510"/>
                </a:lnTo>
                <a:lnTo>
                  <a:pt x="700104" y="107866"/>
                </a:lnTo>
                <a:lnTo>
                  <a:pt x="741827" y="89743"/>
                </a:lnTo>
                <a:lnTo>
                  <a:pt x="784355" y="73175"/>
                </a:lnTo>
                <a:lnTo>
                  <a:pt x="827652" y="58200"/>
                </a:lnTo>
                <a:lnTo>
                  <a:pt x="871682" y="44852"/>
                </a:lnTo>
                <a:lnTo>
                  <a:pt x="916410" y="33167"/>
                </a:lnTo>
                <a:lnTo>
                  <a:pt x="961799" y="23182"/>
                </a:lnTo>
                <a:lnTo>
                  <a:pt x="1007814" y="14932"/>
                </a:lnTo>
                <a:lnTo>
                  <a:pt x="1054420" y="8453"/>
                </a:lnTo>
                <a:lnTo>
                  <a:pt x="1101579" y="3780"/>
                </a:lnTo>
                <a:lnTo>
                  <a:pt x="1149258" y="951"/>
                </a:lnTo>
                <a:lnTo>
                  <a:pt x="1197419" y="0"/>
                </a:lnTo>
                <a:lnTo>
                  <a:pt x="1197419" y="1197419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4088" y="2033841"/>
            <a:ext cx="762635" cy="1197610"/>
          </a:xfrm>
          <a:custGeom>
            <a:avLst/>
            <a:gdLst/>
            <a:ahLst/>
            <a:cxnLst/>
            <a:rect l="l" t="t" r="r" b="b"/>
            <a:pathLst>
              <a:path w="762635" h="1197610">
                <a:moveTo>
                  <a:pt x="762546" y="1197317"/>
                </a:moveTo>
                <a:lnTo>
                  <a:pt x="0" y="1197317"/>
                </a:lnTo>
                <a:lnTo>
                  <a:pt x="0" y="365417"/>
                </a:lnTo>
                <a:lnTo>
                  <a:pt x="4784" y="319287"/>
                </a:lnTo>
                <a:lnTo>
                  <a:pt x="14869" y="274950"/>
                </a:lnTo>
                <a:lnTo>
                  <a:pt x="29923" y="232736"/>
                </a:lnTo>
                <a:lnTo>
                  <a:pt x="49617" y="192974"/>
                </a:lnTo>
                <a:lnTo>
                  <a:pt x="73621" y="155996"/>
                </a:lnTo>
                <a:lnTo>
                  <a:pt x="101605" y="122131"/>
                </a:lnTo>
                <a:lnTo>
                  <a:pt x="133240" y="91711"/>
                </a:lnTo>
                <a:lnTo>
                  <a:pt x="168196" y="65064"/>
                </a:lnTo>
                <a:lnTo>
                  <a:pt x="206142" y="42521"/>
                </a:lnTo>
                <a:lnTo>
                  <a:pt x="246750" y="24413"/>
                </a:lnTo>
                <a:lnTo>
                  <a:pt x="289689" y="11070"/>
                </a:lnTo>
                <a:lnTo>
                  <a:pt x="334629" y="2822"/>
                </a:lnTo>
                <a:lnTo>
                  <a:pt x="381241" y="0"/>
                </a:lnTo>
                <a:lnTo>
                  <a:pt x="427865" y="2822"/>
                </a:lnTo>
                <a:lnTo>
                  <a:pt x="472815" y="11070"/>
                </a:lnTo>
                <a:lnTo>
                  <a:pt x="515759" y="24413"/>
                </a:lnTo>
                <a:lnTo>
                  <a:pt x="556370" y="42521"/>
                </a:lnTo>
                <a:lnTo>
                  <a:pt x="594318" y="65064"/>
                </a:lnTo>
                <a:lnTo>
                  <a:pt x="629272" y="91711"/>
                </a:lnTo>
                <a:lnTo>
                  <a:pt x="660905" y="122131"/>
                </a:lnTo>
                <a:lnTo>
                  <a:pt x="688886" y="155996"/>
                </a:lnTo>
                <a:lnTo>
                  <a:pt x="712887" y="192974"/>
                </a:lnTo>
                <a:lnTo>
                  <a:pt x="732578" y="232736"/>
                </a:lnTo>
                <a:lnTo>
                  <a:pt x="747629" y="274950"/>
                </a:lnTo>
                <a:lnTo>
                  <a:pt x="757711" y="319287"/>
                </a:lnTo>
                <a:lnTo>
                  <a:pt x="762495" y="365417"/>
                </a:lnTo>
                <a:lnTo>
                  <a:pt x="762546" y="119731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2010" y="2332634"/>
            <a:ext cx="1197610" cy="596265"/>
          </a:xfrm>
          <a:custGeom>
            <a:avLst/>
            <a:gdLst/>
            <a:ahLst/>
            <a:cxnLst/>
            <a:rect l="l" t="t" r="r" b="b"/>
            <a:pathLst>
              <a:path w="1197610" h="596264">
                <a:moveTo>
                  <a:pt x="339966" y="595909"/>
                </a:moveTo>
                <a:lnTo>
                  <a:pt x="0" y="595909"/>
                </a:lnTo>
                <a:lnTo>
                  <a:pt x="1985" y="547049"/>
                </a:lnTo>
                <a:lnTo>
                  <a:pt x="7838" y="499275"/>
                </a:lnTo>
                <a:lnTo>
                  <a:pt x="17404" y="452739"/>
                </a:lnTo>
                <a:lnTo>
                  <a:pt x="30530" y="407596"/>
                </a:lnTo>
                <a:lnTo>
                  <a:pt x="47060" y="363999"/>
                </a:lnTo>
                <a:lnTo>
                  <a:pt x="66841" y="322101"/>
                </a:lnTo>
                <a:lnTo>
                  <a:pt x="89719" y="282056"/>
                </a:lnTo>
                <a:lnTo>
                  <a:pt x="115538" y="244018"/>
                </a:lnTo>
                <a:lnTo>
                  <a:pt x="144145" y="208141"/>
                </a:lnTo>
                <a:lnTo>
                  <a:pt x="175385" y="174577"/>
                </a:lnTo>
                <a:lnTo>
                  <a:pt x="209104" y="143481"/>
                </a:lnTo>
                <a:lnTo>
                  <a:pt x="245148" y="115006"/>
                </a:lnTo>
                <a:lnTo>
                  <a:pt x="283363" y="89306"/>
                </a:lnTo>
                <a:lnTo>
                  <a:pt x="323594" y="66534"/>
                </a:lnTo>
                <a:lnTo>
                  <a:pt x="365686" y="46844"/>
                </a:lnTo>
                <a:lnTo>
                  <a:pt x="409487" y="30389"/>
                </a:lnTo>
                <a:lnTo>
                  <a:pt x="454840" y="17324"/>
                </a:lnTo>
                <a:lnTo>
                  <a:pt x="501593" y="7802"/>
                </a:lnTo>
                <a:lnTo>
                  <a:pt x="549590" y="1976"/>
                </a:lnTo>
                <a:lnTo>
                  <a:pt x="598677" y="0"/>
                </a:lnTo>
                <a:lnTo>
                  <a:pt x="647767" y="1976"/>
                </a:lnTo>
                <a:lnTo>
                  <a:pt x="695766" y="7802"/>
                </a:lnTo>
                <a:lnTo>
                  <a:pt x="742520" y="17324"/>
                </a:lnTo>
                <a:lnTo>
                  <a:pt x="787875" y="30389"/>
                </a:lnTo>
                <a:lnTo>
                  <a:pt x="831676" y="46844"/>
                </a:lnTo>
                <a:lnTo>
                  <a:pt x="873770" y="66534"/>
                </a:lnTo>
                <a:lnTo>
                  <a:pt x="914001" y="89306"/>
                </a:lnTo>
                <a:lnTo>
                  <a:pt x="952217" y="115006"/>
                </a:lnTo>
                <a:lnTo>
                  <a:pt x="988261" y="143481"/>
                </a:lnTo>
                <a:lnTo>
                  <a:pt x="1021981" y="174577"/>
                </a:lnTo>
                <a:lnTo>
                  <a:pt x="1053222" y="208141"/>
                </a:lnTo>
                <a:lnTo>
                  <a:pt x="1081829" y="244018"/>
                </a:lnTo>
                <a:lnTo>
                  <a:pt x="1107649" y="282056"/>
                </a:lnTo>
                <a:lnTo>
                  <a:pt x="1130526" y="322101"/>
                </a:lnTo>
                <a:lnTo>
                  <a:pt x="1138895" y="339826"/>
                </a:lnTo>
                <a:lnTo>
                  <a:pt x="598677" y="339826"/>
                </a:lnTo>
                <a:lnTo>
                  <a:pt x="552306" y="343948"/>
                </a:lnTo>
                <a:lnTo>
                  <a:pt x="508652" y="355835"/>
                </a:lnTo>
                <a:lnTo>
                  <a:pt x="468440" y="374764"/>
                </a:lnTo>
                <a:lnTo>
                  <a:pt x="432393" y="400017"/>
                </a:lnTo>
                <a:lnTo>
                  <a:pt x="401235" y="430872"/>
                </a:lnTo>
                <a:lnTo>
                  <a:pt x="375690" y="466610"/>
                </a:lnTo>
                <a:lnTo>
                  <a:pt x="356481" y="506509"/>
                </a:lnTo>
                <a:lnTo>
                  <a:pt x="344332" y="549848"/>
                </a:lnTo>
                <a:lnTo>
                  <a:pt x="339966" y="595909"/>
                </a:lnTo>
                <a:close/>
              </a:path>
              <a:path w="1197610" h="596264">
                <a:moveTo>
                  <a:pt x="1197368" y="595909"/>
                </a:moveTo>
                <a:lnTo>
                  <a:pt x="857643" y="595909"/>
                </a:lnTo>
                <a:lnTo>
                  <a:pt x="853269" y="549848"/>
                </a:lnTo>
                <a:lnTo>
                  <a:pt x="841098" y="506509"/>
                </a:lnTo>
                <a:lnTo>
                  <a:pt x="821856" y="466610"/>
                </a:lnTo>
                <a:lnTo>
                  <a:pt x="796272" y="430872"/>
                </a:lnTo>
                <a:lnTo>
                  <a:pt x="765073" y="400017"/>
                </a:lnTo>
                <a:lnTo>
                  <a:pt x="728987" y="374764"/>
                </a:lnTo>
                <a:lnTo>
                  <a:pt x="688740" y="355835"/>
                </a:lnTo>
                <a:lnTo>
                  <a:pt x="645061" y="343948"/>
                </a:lnTo>
                <a:lnTo>
                  <a:pt x="598677" y="339826"/>
                </a:lnTo>
                <a:lnTo>
                  <a:pt x="1138895" y="339826"/>
                </a:lnTo>
                <a:lnTo>
                  <a:pt x="1166838" y="407596"/>
                </a:lnTo>
                <a:lnTo>
                  <a:pt x="1179963" y="452739"/>
                </a:lnTo>
                <a:lnTo>
                  <a:pt x="1189530" y="499275"/>
                </a:lnTo>
                <a:lnTo>
                  <a:pt x="1195383" y="547049"/>
                </a:lnTo>
                <a:lnTo>
                  <a:pt x="1197368" y="595909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2981" y="203379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09" h="1197610">
                <a:moveTo>
                  <a:pt x="0" y="1197419"/>
                </a:moveTo>
                <a:lnTo>
                  <a:pt x="0" y="650722"/>
                </a:lnTo>
                <a:lnTo>
                  <a:pt x="48528" y="648940"/>
                </a:lnTo>
                <a:lnTo>
                  <a:pt x="96087" y="643678"/>
                </a:lnTo>
                <a:lnTo>
                  <a:pt x="142553" y="635062"/>
                </a:lnTo>
                <a:lnTo>
                  <a:pt x="187799" y="623216"/>
                </a:lnTo>
                <a:lnTo>
                  <a:pt x="231701" y="608267"/>
                </a:lnTo>
                <a:lnTo>
                  <a:pt x="274132" y="590340"/>
                </a:lnTo>
                <a:lnTo>
                  <a:pt x="314968" y="569560"/>
                </a:lnTo>
                <a:lnTo>
                  <a:pt x="354082" y="546054"/>
                </a:lnTo>
                <a:lnTo>
                  <a:pt x="391350" y="519946"/>
                </a:lnTo>
                <a:lnTo>
                  <a:pt x="426646" y="491362"/>
                </a:lnTo>
                <a:lnTo>
                  <a:pt x="459844" y="460428"/>
                </a:lnTo>
                <a:lnTo>
                  <a:pt x="490820" y="427270"/>
                </a:lnTo>
                <a:lnTo>
                  <a:pt x="519447" y="392012"/>
                </a:lnTo>
                <a:lnTo>
                  <a:pt x="545601" y="354780"/>
                </a:lnTo>
                <a:lnTo>
                  <a:pt x="569155" y="315701"/>
                </a:lnTo>
                <a:lnTo>
                  <a:pt x="589985" y="274898"/>
                </a:lnTo>
                <a:lnTo>
                  <a:pt x="607964" y="232499"/>
                </a:lnTo>
                <a:lnTo>
                  <a:pt x="622969" y="188628"/>
                </a:lnTo>
                <a:lnTo>
                  <a:pt x="634872" y="143411"/>
                </a:lnTo>
                <a:lnTo>
                  <a:pt x="643549" y="96973"/>
                </a:lnTo>
                <a:lnTo>
                  <a:pt x="648874" y="49441"/>
                </a:lnTo>
                <a:lnTo>
                  <a:pt x="650722" y="939"/>
                </a:lnTo>
                <a:lnTo>
                  <a:pt x="1197419" y="0"/>
                </a:lnTo>
                <a:lnTo>
                  <a:pt x="1196468" y="48161"/>
                </a:lnTo>
                <a:lnTo>
                  <a:pt x="1193640" y="95839"/>
                </a:lnTo>
                <a:lnTo>
                  <a:pt x="1188969" y="142999"/>
                </a:lnTo>
                <a:lnTo>
                  <a:pt x="1182493" y="189604"/>
                </a:lnTo>
                <a:lnTo>
                  <a:pt x="1174246" y="235619"/>
                </a:lnTo>
                <a:lnTo>
                  <a:pt x="1164265" y="281009"/>
                </a:lnTo>
                <a:lnTo>
                  <a:pt x="1152584" y="325736"/>
                </a:lnTo>
                <a:lnTo>
                  <a:pt x="1139241" y="369766"/>
                </a:lnTo>
                <a:lnTo>
                  <a:pt x="1124270" y="413063"/>
                </a:lnTo>
                <a:lnTo>
                  <a:pt x="1107708" y="455591"/>
                </a:lnTo>
                <a:lnTo>
                  <a:pt x="1089590" y="497315"/>
                </a:lnTo>
                <a:lnTo>
                  <a:pt x="1069952" y="538197"/>
                </a:lnTo>
                <a:lnTo>
                  <a:pt x="1048830" y="578204"/>
                </a:lnTo>
                <a:lnTo>
                  <a:pt x="1026259" y="617298"/>
                </a:lnTo>
                <a:lnTo>
                  <a:pt x="1002275" y="655445"/>
                </a:lnTo>
                <a:lnTo>
                  <a:pt x="976915" y="692608"/>
                </a:lnTo>
                <a:lnTo>
                  <a:pt x="950213" y="728752"/>
                </a:lnTo>
                <a:lnTo>
                  <a:pt x="922206" y="763841"/>
                </a:lnTo>
                <a:lnTo>
                  <a:pt x="892929" y="797838"/>
                </a:lnTo>
                <a:lnTo>
                  <a:pt x="862419" y="830710"/>
                </a:lnTo>
                <a:lnTo>
                  <a:pt x="830710" y="862419"/>
                </a:lnTo>
                <a:lnTo>
                  <a:pt x="797838" y="892929"/>
                </a:lnTo>
                <a:lnTo>
                  <a:pt x="763841" y="922206"/>
                </a:lnTo>
                <a:lnTo>
                  <a:pt x="728752" y="950213"/>
                </a:lnTo>
                <a:lnTo>
                  <a:pt x="692608" y="976915"/>
                </a:lnTo>
                <a:lnTo>
                  <a:pt x="655445" y="1002275"/>
                </a:lnTo>
                <a:lnTo>
                  <a:pt x="617298" y="1026259"/>
                </a:lnTo>
                <a:lnTo>
                  <a:pt x="578204" y="1048830"/>
                </a:lnTo>
                <a:lnTo>
                  <a:pt x="538197" y="1069952"/>
                </a:lnTo>
                <a:lnTo>
                  <a:pt x="497315" y="1089590"/>
                </a:lnTo>
                <a:lnTo>
                  <a:pt x="455591" y="1107708"/>
                </a:lnTo>
                <a:lnTo>
                  <a:pt x="413063" y="1124270"/>
                </a:lnTo>
                <a:lnTo>
                  <a:pt x="369766" y="1139241"/>
                </a:lnTo>
                <a:lnTo>
                  <a:pt x="325736" y="1152584"/>
                </a:lnTo>
                <a:lnTo>
                  <a:pt x="281009" y="1164265"/>
                </a:lnTo>
                <a:lnTo>
                  <a:pt x="235619" y="1174246"/>
                </a:lnTo>
                <a:lnTo>
                  <a:pt x="189604" y="1182493"/>
                </a:lnTo>
                <a:lnTo>
                  <a:pt x="142999" y="1188969"/>
                </a:lnTo>
                <a:lnTo>
                  <a:pt x="95839" y="1193640"/>
                </a:lnTo>
                <a:lnTo>
                  <a:pt x="48161" y="1196468"/>
                </a:lnTo>
                <a:lnTo>
                  <a:pt x="0" y="1197419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0012" y="3805935"/>
            <a:ext cx="1169670" cy="1169670"/>
          </a:xfrm>
          <a:custGeom>
            <a:avLst/>
            <a:gdLst/>
            <a:ahLst/>
            <a:cxnLst/>
            <a:rect l="l" t="t" r="r" b="b"/>
            <a:pathLst>
              <a:path w="1169670" h="1169670">
                <a:moveTo>
                  <a:pt x="1169593" y="1169581"/>
                </a:moveTo>
                <a:lnTo>
                  <a:pt x="319887" y="1169581"/>
                </a:lnTo>
                <a:lnTo>
                  <a:pt x="272619" y="1166100"/>
                </a:lnTo>
                <a:lnTo>
                  <a:pt x="227504" y="1155991"/>
                </a:lnTo>
                <a:lnTo>
                  <a:pt x="185036" y="1139748"/>
                </a:lnTo>
                <a:lnTo>
                  <a:pt x="145710" y="1117870"/>
                </a:lnTo>
                <a:lnTo>
                  <a:pt x="110022" y="1090854"/>
                </a:lnTo>
                <a:lnTo>
                  <a:pt x="78467" y="1059195"/>
                </a:lnTo>
                <a:lnTo>
                  <a:pt x="51538" y="1023392"/>
                </a:lnTo>
                <a:lnTo>
                  <a:pt x="29733" y="983940"/>
                </a:lnTo>
                <a:lnTo>
                  <a:pt x="13544" y="941337"/>
                </a:lnTo>
                <a:lnTo>
                  <a:pt x="3468" y="896079"/>
                </a:lnTo>
                <a:lnTo>
                  <a:pt x="0" y="848664"/>
                </a:lnTo>
                <a:lnTo>
                  <a:pt x="0" y="0"/>
                </a:lnTo>
                <a:lnTo>
                  <a:pt x="849718" y="0"/>
                </a:lnTo>
                <a:lnTo>
                  <a:pt x="896997" y="3479"/>
                </a:lnTo>
                <a:lnTo>
                  <a:pt x="942119" y="13585"/>
                </a:lnTo>
                <a:lnTo>
                  <a:pt x="984589" y="29824"/>
                </a:lnTo>
                <a:lnTo>
                  <a:pt x="1023914" y="51697"/>
                </a:lnTo>
                <a:lnTo>
                  <a:pt x="1059598" y="78709"/>
                </a:lnTo>
                <a:lnTo>
                  <a:pt x="1091149" y="110364"/>
                </a:lnTo>
                <a:lnTo>
                  <a:pt x="1118071" y="146166"/>
                </a:lnTo>
                <a:lnTo>
                  <a:pt x="1139871" y="185618"/>
                </a:lnTo>
                <a:lnTo>
                  <a:pt x="1156054" y="228225"/>
                </a:lnTo>
                <a:lnTo>
                  <a:pt x="1166126" y="273489"/>
                </a:lnTo>
                <a:lnTo>
                  <a:pt x="1169593" y="320916"/>
                </a:lnTo>
                <a:lnTo>
                  <a:pt x="1169593" y="1169581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861" y="2031796"/>
            <a:ext cx="1297305" cy="1197610"/>
          </a:xfrm>
          <a:custGeom>
            <a:avLst/>
            <a:gdLst/>
            <a:ahLst/>
            <a:cxnLst/>
            <a:rect l="l" t="t" r="r" b="b"/>
            <a:pathLst>
              <a:path w="1297304" h="1197610">
                <a:moveTo>
                  <a:pt x="1296987" y="1197381"/>
                </a:moveTo>
                <a:lnTo>
                  <a:pt x="0" y="1197381"/>
                </a:lnTo>
                <a:lnTo>
                  <a:pt x="0" y="639762"/>
                </a:lnTo>
                <a:lnTo>
                  <a:pt x="2723" y="588471"/>
                </a:lnTo>
                <a:lnTo>
                  <a:pt x="9463" y="538249"/>
                </a:lnTo>
                <a:lnTo>
                  <a:pt x="20053" y="489255"/>
                </a:lnTo>
                <a:lnTo>
                  <a:pt x="34328" y="441649"/>
                </a:lnTo>
                <a:lnTo>
                  <a:pt x="52122" y="395590"/>
                </a:lnTo>
                <a:lnTo>
                  <a:pt x="73268" y="351236"/>
                </a:lnTo>
                <a:lnTo>
                  <a:pt x="97601" y="308746"/>
                </a:lnTo>
                <a:lnTo>
                  <a:pt x="124955" y="268279"/>
                </a:lnTo>
                <a:lnTo>
                  <a:pt x="155163" y="229995"/>
                </a:lnTo>
                <a:lnTo>
                  <a:pt x="188059" y="194052"/>
                </a:lnTo>
                <a:lnTo>
                  <a:pt x="223478" y="160609"/>
                </a:lnTo>
                <a:lnTo>
                  <a:pt x="261254" y="129825"/>
                </a:lnTo>
                <a:lnTo>
                  <a:pt x="301219" y="101859"/>
                </a:lnTo>
                <a:lnTo>
                  <a:pt x="343210" y="76871"/>
                </a:lnTo>
                <a:lnTo>
                  <a:pt x="387058" y="55019"/>
                </a:lnTo>
                <a:lnTo>
                  <a:pt x="433984" y="35775"/>
                </a:lnTo>
                <a:lnTo>
                  <a:pt x="435368" y="35775"/>
                </a:lnTo>
                <a:lnTo>
                  <a:pt x="436765" y="35077"/>
                </a:lnTo>
                <a:lnTo>
                  <a:pt x="487111" y="20118"/>
                </a:lnTo>
                <a:lnTo>
                  <a:pt x="539307" y="9113"/>
                </a:lnTo>
                <a:lnTo>
                  <a:pt x="593076" y="2321"/>
                </a:lnTo>
                <a:lnTo>
                  <a:pt x="648144" y="0"/>
                </a:lnTo>
                <a:lnTo>
                  <a:pt x="703896" y="2654"/>
                </a:lnTo>
                <a:lnTo>
                  <a:pt x="759179" y="10180"/>
                </a:lnTo>
                <a:lnTo>
                  <a:pt x="813020" y="21918"/>
                </a:lnTo>
                <a:lnTo>
                  <a:pt x="864450" y="37210"/>
                </a:lnTo>
                <a:lnTo>
                  <a:pt x="907791" y="54219"/>
                </a:lnTo>
                <a:lnTo>
                  <a:pt x="949535" y="74201"/>
                </a:lnTo>
                <a:lnTo>
                  <a:pt x="989556" y="97023"/>
                </a:lnTo>
                <a:lnTo>
                  <a:pt x="1027724" y="122552"/>
                </a:lnTo>
                <a:lnTo>
                  <a:pt x="1063912" y="150655"/>
                </a:lnTo>
                <a:lnTo>
                  <a:pt x="1097991" y="181199"/>
                </a:lnTo>
                <a:lnTo>
                  <a:pt x="1129833" y="214050"/>
                </a:lnTo>
                <a:lnTo>
                  <a:pt x="1159310" y="249075"/>
                </a:lnTo>
                <a:lnTo>
                  <a:pt x="1186292" y="286141"/>
                </a:lnTo>
                <a:lnTo>
                  <a:pt x="1210653" y="325116"/>
                </a:lnTo>
                <a:lnTo>
                  <a:pt x="1232264" y="365865"/>
                </a:lnTo>
                <a:lnTo>
                  <a:pt x="1250996" y="408255"/>
                </a:lnTo>
                <a:lnTo>
                  <a:pt x="1266721" y="452154"/>
                </a:lnTo>
                <a:lnTo>
                  <a:pt x="1279311" y="497428"/>
                </a:lnTo>
                <a:lnTo>
                  <a:pt x="1288638" y="543943"/>
                </a:lnTo>
                <a:lnTo>
                  <a:pt x="1294572" y="591568"/>
                </a:lnTo>
                <a:lnTo>
                  <a:pt x="1296987" y="640168"/>
                </a:lnTo>
                <a:lnTo>
                  <a:pt x="1296987" y="1197381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8671" y="2033841"/>
            <a:ext cx="762635" cy="1197610"/>
          </a:xfrm>
          <a:custGeom>
            <a:avLst/>
            <a:gdLst/>
            <a:ahLst/>
            <a:cxnLst/>
            <a:rect l="l" t="t" r="r" b="b"/>
            <a:pathLst>
              <a:path w="762634" h="1197610">
                <a:moveTo>
                  <a:pt x="762546" y="1197317"/>
                </a:moveTo>
                <a:lnTo>
                  <a:pt x="0" y="1197317"/>
                </a:lnTo>
                <a:lnTo>
                  <a:pt x="0" y="365417"/>
                </a:lnTo>
                <a:lnTo>
                  <a:pt x="4787" y="319287"/>
                </a:lnTo>
                <a:lnTo>
                  <a:pt x="14874" y="274950"/>
                </a:lnTo>
                <a:lnTo>
                  <a:pt x="29930" y="232736"/>
                </a:lnTo>
                <a:lnTo>
                  <a:pt x="49625" y="192974"/>
                </a:lnTo>
                <a:lnTo>
                  <a:pt x="73631" y="155996"/>
                </a:lnTo>
                <a:lnTo>
                  <a:pt x="101616" y="122131"/>
                </a:lnTo>
                <a:lnTo>
                  <a:pt x="133252" y="91711"/>
                </a:lnTo>
                <a:lnTo>
                  <a:pt x="168208" y="65064"/>
                </a:lnTo>
                <a:lnTo>
                  <a:pt x="206155" y="42521"/>
                </a:lnTo>
                <a:lnTo>
                  <a:pt x="246762" y="24413"/>
                </a:lnTo>
                <a:lnTo>
                  <a:pt x="289701" y="11070"/>
                </a:lnTo>
                <a:lnTo>
                  <a:pt x="334642" y="2822"/>
                </a:lnTo>
                <a:lnTo>
                  <a:pt x="381253" y="0"/>
                </a:lnTo>
                <a:lnTo>
                  <a:pt x="427875" y="2822"/>
                </a:lnTo>
                <a:lnTo>
                  <a:pt x="472822" y="11070"/>
                </a:lnTo>
                <a:lnTo>
                  <a:pt x="515765" y="24413"/>
                </a:lnTo>
                <a:lnTo>
                  <a:pt x="556374" y="42521"/>
                </a:lnTo>
                <a:lnTo>
                  <a:pt x="594321" y="65064"/>
                </a:lnTo>
                <a:lnTo>
                  <a:pt x="629274" y="91711"/>
                </a:lnTo>
                <a:lnTo>
                  <a:pt x="660906" y="122131"/>
                </a:lnTo>
                <a:lnTo>
                  <a:pt x="688887" y="155996"/>
                </a:lnTo>
                <a:lnTo>
                  <a:pt x="712887" y="192974"/>
                </a:lnTo>
                <a:lnTo>
                  <a:pt x="732578" y="232736"/>
                </a:lnTo>
                <a:lnTo>
                  <a:pt x="747629" y="274950"/>
                </a:lnTo>
                <a:lnTo>
                  <a:pt x="757711" y="319287"/>
                </a:lnTo>
                <a:lnTo>
                  <a:pt x="762495" y="365417"/>
                </a:lnTo>
                <a:lnTo>
                  <a:pt x="762546" y="119731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85242" y="2206691"/>
            <a:ext cx="7428865" cy="2572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10640" algn="l"/>
                <a:tab pos="2533650" algn="l"/>
                <a:tab pos="3909695" algn="l"/>
                <a:tab pos="5382895" algn="l"/>
                <a:tab pos="6930390" algn="l"/>
              </a:tabLst>
            </a:pPr>
            <a:r>
              <a:rPr sz="5250" b="1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-5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3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1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4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5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00">
              <a:latin typeface="Trebuchet MS"/>
              <a:cs typeface="Trebuchet MS"/>
            </a:endParaRPr>
          </a:p>
          <a:p>
            <a:pPr marL="380365">
              <a:lnSpc>
                <a:spcPct val="100000"/>
              </a:lnSpc>
              <a:tabLst>
                <a:tab pos="1741805" algn="l"/>
                <a:tab pos="3094355" algn="l"/>
                <a:tab pos="4670425" algn="l"/>
                <a:tab pos="6132195" algn="l"/>
              </a:tabLst>
            </a:pPr>
            <a:r>
              <a:rPr sz="5250" b="1" spc="305" dirty="0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4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29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1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8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5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8803" y="1331688"/>
            <a:ext cx="263779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175" dirty="0">
                <a:solidFill>
                  <a:srgbClr val="383737"/>
                </a:solidFill>
                <a:latin typeface="Lucida Sans Unicode"/>
                <a:cs typeface="Lucida Sans Unicode"/>
              </a:rPr>
              <a:t>Problems</a:t>
            </a:r>
            <a:endParaRPr sz="4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0324" y="1320541"/>
            <a:ext cx="442214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sz="2050" spc="65" dirty="0">
                <a:latin typeface="Lucida Sans Unicode"/>
                <a:cs typeface="Lucida Sans Unicode"/>
              </a:rPr>
              <a:t>Indeks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100" dirty="0">
                <a:latin typeface="Lucida Sans Unicode"/>
                <a:cs typeface="Lucida Sans Unicode"/>
              </a:rPr>
              <a:t>Pembangunan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90" dirty="0">
                <a:latin typeface="Lucida Sans Unicode"/>
                <a:cs typeface="Lucida Sans Unicode"/>
              </a:rPr>
              <a:t>Kesehatan </a:t>
            </a:r>
            <a:r>
              <a:rPr sz="2050" spc="85" dirty="0">
                <a:latin typeface="Lucida Sans Unicode"/>
                <a:cs typeface="Lucida Sans Unicode"/>
              </a:rPr>
              <a:t>Masyarakat</a:t>
            </a:r>
            <a:r>
              <a:rPr sz="2050" spc="-114" dirty="0">
                <a:latin typeface="Lucida Sans Unicode"/>
                <a:cs typeface="Lucida Sans Unicode"/>
              </a:rPr>
              <a:t> </a:t>
            </a:r>
            <a:r>
              <a:rPr sz="2050" spc="120" dirty="0">
                <a:latin typeface="Lucida Sans Unicode"/>
                <a:cs typeface="Lucida Sans Unicode"/>
              </a:rPr>
              <a:t>(IPKM)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75" dirty="0">
                <a:latin typeface="Lucida Sans Unicode"/>
                <a:cs typeface="Lucida Sans Unicode"/>
              </a:rPr>
              <a:t>adalah </a:t>
            </a:r>
            <a:r>
              <a:rPr sz="2050" dirty="0">
                <a:latin typeface="Lucida Sans Unicode"/>
                <a:cs typeface="Lucida Sans Unicode"/>
              </a:rPr>
              <a:t>indikator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kunci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55" dirty="0">
                <a:latin typeface="Lucida Sans Unicode"/>
                <a:cs typeface="Lucida Sans Unicode"/>
              </a:rPr>
              <a:t>untuk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melihat </a:t>
            </a:r>
            <a:r>
              <a:rPr sz="2050" spc="100" dirty="0">
                <a:latin typeface="Lucida Sans Unicode"/>
                <a:cs typeface="Lucida Sans Unicode"/>
              </a:rPr>
              <a:t>pembangunan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90" dirty="0">
                <a:latin typeface="Lucida Sans Unicode"/>
                <a:cs typeface="Lucida Sans Unicode"/>
              </a:rPr>
              <a:t>kesehatan sampai</a:t>
            </a:r>
            <a:r>
              <a:rPr sz="2050" spc="-135" dirty="0">
                <a:latin typeface="Lucida Sans Unicode"/>
                <a:cs typeface="Lucida Sans Unicode"/>
              </a:rPr>
              <a:t> </a:t>
            </a:r>
            <a:r>
              <a:rPr sz="2050" spc="70" dirty="0">
                <a:latin typeface="Lucida Sans Unicode"/>
                <a:cs typeface="Lucida Sans Unicode"/>
              </a:rPr>
              <a:t>tingkat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kabupaken/kota</a:t>
            </a:r>
            <a:endParaRPr sz="205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803" y="4388595"/>
            <a:ext cx="1672589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310" dirty="0">
                <a:solidFill>
                  <a:srgbClr val="383737"/>
                </a:solidFill>
                <a:latin typeface="Verdana"/>
                <a:cs typeface="Verdana"/>
              </a:rPr>
              <a:t>01</a:t>
            </a:r>
            <a:r>
              <a:rPr sz="2050" b="1" spc="-21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55" dirty="0">
                <a:solidFill>
                  <a:srgbClr val="383737"/>
                </a:solidFill>
                <a:latin typeface="Verdana"/>
                <a:cs typeface="Verdana"/>
              </a:rPr>
              <a:t>Governer</a:t>
            </a:r>
            <a:endParaRPr sz="20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803" y="4940536"/>
            <a:ext cx="181991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60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Sulitnya </a:t>
            </a:r>
            <a:r>
              <a:rPr sz="160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menyimpulkan </a:t>
            </a:r>
            <a:r>
              <a:rPr sz="160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60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menentukan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faktor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mayoritas </a:t>
            </a:r>
            <a:r>
              <a:rPr sz="160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suatu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nilai </a:t>
            </a:r>
            <a:r>
              <a:rPr sz="160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618" y="4806898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4">
                <a:moveTo>
                  <a:pt x="0" y="0"/>
                </a:moveTo>
                <a:lnTo>
                  <a:pt x="651662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841506" y="4388595"/>
            <a:ext cx="22555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95" dirty="0">
                <a:solidFill>
                  <a:srgbClr val="383737"/>
                </a:solidFill>
                <a:latin typeface="Verdana"/>
                <a:cs typeface="Verdana"/>
              </a:rPr>
              <a:t>02</a:t>
            </a:r>
            <a:r>
              <a:rPr sz="2050" b="1" spc="-20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55" dirty="0">
                <a:solidFill>
                  <a:srgbClr val="383737"/>
                </a:solidFill>
                <a:latin typeface="Verdana"/>
                <a:cs typeface="Verdana"/>
              </a:rPr>
              <a:t>Public</a:t>
            </a:r>
            <a:r>
              <a:rPr sz="2050" b="1" spc="-18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65" dirty="0">
                <a:solidFill>
                  <a:srgbClr val="383737"/>
                </a:solidFill>
                <a:latin typeface="Verdana"/>
                <a:cs typeface="Verdana"/>
              </a:rPr>
              <a:t>Health</a:t>
            </a:r>
            <a:endParaRPr sz="20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2113" y="4922749"/>
            <a:ext cx="2046605" cy="1362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0"/>
              </a:spcBef>
            </a:pP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Sulitnya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memonitor progress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dari </a:t>
            </a:r>
            <a:r>
              <a:rPr sz="1600" spc="125" dirty="0">
                <a:solidFill>
                  <a:srgbClr val="383737"/>
                </a:solidFill>
                <a:latin typeface="Lucida Sans Unicode"/>
                <a:cs typeface="Lucida Sans Unicode"/>
              </a:rPr>
              <a:t>beberapa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indikator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223" y="4817071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1675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5595859" y="4388595"/>
            <a:ext cx="145859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125" dirty="0">
                <a:solidFill>
                  <a:srgbClr val="383737"/>
                </a:solidFill>
                <a:latin typeface="Verdana"/>
                <a:cs typeface="Verdana"/>
              </a:rPr>
              <a:t>03</a:t>
            </a:r>
            <a:r>
              <a:rPr sz="2050" b="1" spc="-204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70" dirty="0">
                <a:solidFill>
                  <a:srgbClr val="383737"/>
                </a:solidFill>
                <a:latin typeface="Verdana"/>
                <a:cs typeface="Verdana"/>
              </a:rPr>
              <a:t>Analyst</a:t>
            </a:r>
            <a:endParaRPr sz="205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2192" y="4940793"/>
            <a:ext cx="1630045" cy="162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0"/>
              </a:spcBef>
            </a:pP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Pengecekan </a:t>
            </a: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terhadap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efektivitas</a:t>
            </a:r>
            <a:r>
              <a:rPr sz="1600" spc="-2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dari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korelasi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60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dipilih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8535" y="4809583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1725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4" name="object 14"/>
          <p:cNvGrpSpPr/>
          <p:nvPr/>
        </p:nvGrpSpPr>
        <p:grpSpPr>
          <a:xfrm>
            <a:off x="8041626" y="3964927"/>
            <a:ext cx="2216785" cy="2214245"/>
            <a:chOff x="8041626" y="3964927"/>
            <a:chExt cx="2216785" cy="2214245"/>
          </a:xfrm>
        </p:grpSpPr>
        <p:sp>
          <p:nvSpPr>
            <p:cNvPr id="15" name="object 15"/>
            <p:cNvSpPr/>
            <p:nvPr/>
          </p:nvSpPr>
          <p:spPr>
            <a:xfrm>
              <a:off x="8041626" y="3965867"/>
              <a:ext cx="1108710" cy="2209800"/>
            </a:xfrm>
            <a:custGeom>
              <a:avLst/>
              <a:gdLst/>
              <a:ahLst/>
              <a:cxnLst/>
              <a:rect l="l" t="t" r="r" b="b"/>
              <a:pathLst>
                <a:path w="1108709" h="2209800">
                  <a:moveTo>
                    <a:pt x="1108329" y="2209215"/>
                  </a:moveTo>
                  <a:lnTo>
                    <a:pt x="1060243" y="2208194"/>
                  </a:lnTo>
                  <a:lnTo>
                    <a:pt x="1012681" y="2205158"/>
                  </a:lnTo>
                  <a:lnTo>
                    <a:pt x="965685" y="2200148"/>
                  </a:lnTo>
                  <a:lnTo>
                    <a:pt x="919296" y="2193206"/>
                  </a:lnTo>
                  <a:lnTo>
                    <a:pt x="873556" y="2184374"/>
                  </a:lnTo>
                  <a:lnTo>
                    <a:pt x="828507" y="2173693"/>
                  </a:lnTo>
                  <a:lnTo>
                    <a:pt x="784189" y="2161204"/>
                  </a:lnTo>
                  <a:lnTo>
                    <a:pt x="740644" y="2146949"/>
                  </a:lnTo>
                  <a:lnTo>
                    <a:pt x="697914" y="2130969"/>
                  </a:lnTo>
                  <a:lnTo>
                    <a:pt x="656041" y="2113306"/>
                  </a:lnTo>
                  <a:lnTo>
                    <a:pt x="615066" y="2094001"/>
                  </a:lnTo>
                  <a:lnTo>
                    <a:pt x="575030" y="2073095"/>
                  </a:lnTo>
                  <a:lnTo>
                    <a:pt x="535976" y="2050631"/>
                  </a:lnTo>
                  <a:lnTo>
                    <a:pt x="497944" y="2026650"/>
                  </a:lnTo>
                  <a:lnTo>
                    <a:pt x="460976" y="2001192"/>
                  </a:lnTo>
                  <a:lnTo>
                    <a:pt x="425114" y="1974300"/>
                  </a:lnTo>
                  <a:lnTo>
                    <a:pt x="390399" y="1946015"/>
                  </a:lnTo>
                  <a:lnTo>
                    <a:pt x="356874" y="1916379"/>
                  </a:lnTo>
                  <a:lnTo>
                    <a:pt x="324578" y="1885432"/>
                  </a:lnTo>
                  <a:lnTo>
                    <a:pt x="293555" y="1853217"/>
                  </a:lnTo>
                  <a:lnTo>
                    <a:pt x="263845" y="1819774"/>
                  </a:lnTo>
                  <a:lnTo>
                    <a:pt x="235490" y="1785146"/>
                  </a:lnTo>
                  <a:lnTo>
                    <a:pt x="208531" y="1749373"/>
                  </a:lnTo>
                  <a:lnTo>
                    <a:pt x="183011" y="1712498"/>
                  </a:lnTo>
                  <a:lnTo>
                    <a:pt x="158971" y="1674561"/>
                  </a:lnTo>
                  <a:lnTo>
                    <a:pt x="136451" y="1635605"/>
                  </a:lnTo>
                  <a:lnTo>
                    <a:pt x="115495" y="1595670"/>
                  </a:lnTo>
                  <a:lnTo>
                    <a:pt x="96143" y="1554798"/>
                  </a:lnTo>
                  <a:lnTo>
                    <a:pt x="78436" y="1513031"/>
                  </a:lnTo>
                  <a:lnTo>
                    <a:pt x="62418" y="1470409"/>
                  </a:lnTo>
                  <a:lnTo>
                    <a:pt x="48128" y="1426975"/>
                  </a:lnTo>
                  <a:lnTo>
                    <a:pt x="35608" y="1382770"/>
                  </a:lnTo>
                  <a:lnTo>
                    <a:pt x="24901" y="1337835"/>
                  </a:lnTo>
                  <a:lnTo>
                    <a:pt x="16047" y="1292212"/>
                  </a:lnTo>
                  <a:lnTo>
                    <a:pt x="9089" y="1245943"/>
                  </a:lnTo>
                  <a:lnTo>
                    <a:pt x="4067" y="1199068"/>
                  </a:lnTo>
                  <a:lnTo>
                    <a:pt x="1023" y="1151629"/>
                  </a:lnTo>
                  <a:lnTo>
                    <a:pt x="0" y="1103668"/>
                  </a:lnTo>
                  <a:lnTo>
                    <a:pt x="1023" y="1055710"/>
                  </a:lnTo>
                  <a:lnTo>
                    <a:pt x="4067" y="1008283"/>
                  </a:lnTo>
                  <a:lnTo>
                    <a:pt x="9089" y="961426"/>
                  </a:lnTo>
                  <a:lnTo>
                    <a:pt x="16047" y="915181"/>
                  </a:lnTo>
                  <a:lnTo>
                    <a:pt x="24901" y="869589"/>
                  </a:lnTo>
                  <a:lnTo>
                    <a:pt x="35608" y="824691"/>
                  </a:lnTo>
                  <a:lnTo>
                    <a:pt x="48128" y="780528"/>
                  </a:lnTo>
                  <a:lnTo>
                    <a:pt x="62418" y="737141"/>
                  </a:lnTo>
                  <a:lnTo>
                    <a:pt x="78436" y="694571"/>
                  </a:lnTo>
                  <a:lnTo>
                    <a:pt x="96143" y="652859"/>
                  </a:lnTo>
                  <a:lnTo>
                    <a:pt x="115495" y="612046"/>
                  </a:lnTo>
                  <a:lnTo>
                    <a:pt x="136451" y="572174"/>
                  </a:lnTo>
                  <a:lnTo>
                    <a:pt x="158971" y="533283"/>
                  </a:lnTo>
                  <a:lnTo>
                    <a:pt x="183011" y="495414"/>
                  </a:lnTo>
                  <a:lnTo>
                    <a:pt x="208531" y="458609"/>
                  </a:lnTo>
                  <a:lnTo>
                    <a:pt x="235490" y="422908"/>
                  </a:lnTo>
                  <a:lnTo>
                    <a:pt x="263845" y="388353"/>
                  </a:lnTo>
                  <a:lnTo>
                    <a:pt x="293555" y="354984"/>
                  </a:lnTo>
                  <a:lnTo>
                    <a:pt x="324578" y="322843"/>
                  </a:lnTo>
                  <a:lnTo>
                    <a:pt x="356874" y="291970"/>
                  </a:lnTo>
                  <a:lnTo>
                    <a:pt x="390399" y="262408"/>
                  </a:lnTo>
                  <a:lnTo>
                    <a:pt x="425114" y="234196"/>
                  </a:lnTo>
                  <a:lnTo>
                    <a:pt x="460976" y="207375"/>
                  </a:lnTo>
                  <a:lnTo>
                    <a:pt x="497944" y="181988"/>
                  </a:lnTo>
                  <a:lnTo>
                    <a:pt x="535976" y="158074"/>
                  </a:lnTo>
                  <a:lnTo>
                    <a:pt x="575030" y="135676"/>
                  </a:lnTo>
                  <a:lnTo>
                    <a:pt x="615066" y="114833"/>
                  </a:lnTo>
                  <a:lnTo>
                    <a:pt x="656041" y="95587"/>
                  </a:lnTo>
                  <a:lnTo>
                    <a:pt x="697914" y="77980"/>
                  </a:lnTo>
                  <a:lnTo>
                    <a:pt x="740644" y="62051"/>
                  </a:lnTo>
                  <a:lnTo>
                    <a:pt x="784189" y="47843"/>
                  </a:lnTo>
                  <a:lnTo>
                    <a:pt x="828507" y="35396"/>
                  </a:lnTo>
                  <a:lnTo>
                    <a:pt x="873556" y="24752"/>
                  </a:lnTo>
                  <a:lnTo>
                    <a:pt x="919296" y="15950"/>
                  </a:lnTo>
                  <a:lnTo>
                    <a:pt x="965685" y="9033"/>
                  </a:lnTo>
                  <a:lnTo>
                    <a:pt x="1012681" y="4042"/>
                  </a:lnTo>
                  <a:lnTo>
                    <a:pt x="1060243" y="1017"/>
                  </a:lnTo>
                  <a:lnTo>
                    <a:pt x="1108329" y="0"/>
                  </a:lnTo>
                  <a:lnTo>
                    <a:pt x="1108329" y="2209215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0066" y="3964927"/>
              <a:ext cx="1108710" cy="1105535"/>
            </a:xfrm>
            <a:custGeom>
              <a:avLst/>
              <a:gdLst/>
              <a:ahLst/>
              <a:cxnLst/>
              <a:rect l="l" t="t" r="r" b="b"/>
              <a:pathLst>
                <a:path w="1108709" h="1105535">
                  <a:moveTo>
                    <a:pt x="1108256" y="1105496"/>
                  </a:moveTo>
                  <a:lnTo>
                    <a:pt x="1060178" y="1104472"/>
                  </a:lnTo>
                  <a:lnTo>
                    <a:pt x="1012623" y="1101427"/>
                  </a:lnTo>
                  <a:lnTo>
                    <a:pt x="965633" y="1096402"/>
                  </a:lnTo>
                  <a:lnTo>
                    <a:pt x="919250" y="1089440"/>
                  </a:lnTo>
                  <a:lnTo>
                    <a:pt x="873514" y="1080582"/>
                  </a:lnTo>
                  <a:lnTo>
                    <a:pt x="828469" y="1069869"/>
                  </a:lnTo>
                  <a:lnTo>
                    <a:pt x="784154" y="1057344"/>
                  </a:lnTo>
                  <a:lnTo>
                    <a:pt x="740613" y="1043048"/>
                  </a:lnTo>
                  <a:lnTo>
                    <a:pt x="697885" y="1027022"/>
                  </a:lnTo>
                  <a:lnTo>
                    <a:pt x="656014" y="1009309"/>
                  </a:lnTo>
                  <a:lnTo>
                    <a:pt x="615040" y="989949"/>
                  </a:lnTo>
                  <a:lnTo>
                    <a:pt x="575005" y="968985"/>
                  </a:lnTo>
                  <a:lnTo>
                    <a:pt x="535951" y="946458"/>
                  </a:lnTo>
                  <a:lnTo>
                    <a:pt x="497920" y="922410"/>
                  </a:lnTo>
                  <a:lnTo>
                    <a:pt x="460952" y="896883"/>
                  </a:lnTo>
                  <a:lnTo>
                    <a:pt x="425089" y="869917"/>
                  </a:lnTo>
                  <a:lnTo>
                    <a:pt x="390374" y="841555"/>
                  </a:lnTo>
                  <a:lnTo>
                    <a:pt x="356847" y="811839"/>
                  </a:lnTo>
                  <a:lnTo>
                    <a:pt x="324550" y="780810"/>
                  </a:lnTo>
                  <a:lnTo>
                    <a:pt x="293525" y="748509"/>
                  </a:lnTo>
                  <a:lnTo>
                    <a:pt x="263813" y="714979"/>
                  </a:lnTo>
                  <a:lnTo>
                    <a:pt x="235456" y="680261"/>
                  </a:lnTo>
                  <a:lnTo>
                    <a:pt x="208496" y="644396"/>
                  </a:lnTo>
                  <a:lnTo>
                    <a:pt x="182973" y="607427"/>
                  </a:lnTo>
                  <a:lnTo>
                    <a:pt x="158931" y="569394"/>
                  </a:lnTo>
                  <a:lnTo>
                    <a:pt x="136409" y="530340"/>
                  </a:lnTo>
                  <a:lnTo>
                    <a:pt x="115450" y="490307"/>
                  </a:lnTo>
                  <a:lnTo>
                    <a:pt x="96096" y="449335"/>
                  </a:lnTo>
                  <a:lnTo>
                    <a:pt x="78388" y="407466"/>
                  </a:lnTo>
                  <a:lnTo>
                    <a:pt x="62367" y="364743"/>
                  </a:lnTo>
                  <a:lnTo>
                    <a:pt x="48075" y="321207"/>
                  </a:lnTo>
                  <a:lnTo>
                    <a:pt x="35554" y="276899"/>
                  </a:lnTo>
                  <a:lnTo>
                    <a:pt x="24845" y="231861"/>
                  </a:lnTo>
                  <a:lnTo>
                    <a:pt x="15990" y="186135"/>
                  </a:lnTo>
                  <a:lnTo>
                    <a:pt x="9030" y="139762"/>
                  </a:lnTo>
                  <a:lnTo>
                    <a:pt x="4007" y="92784"/>
                  </a:lnTo>
                  <a:lnTo>
                    <a:pt x="963" y="45243"/>
                  </a:lnTo>
                  <a:lnTo>
                    <a:pt x="0" y="0"/>
                  </a:lnTo>
                  <a:lnTo>
                    <a:pt x="1108256" y="0"/>
                  </a:lnTo>
                  <a:lnTo>
                    <a:pt x="1108256" y="1105496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0006" y="5070475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554126" y="1108328"/>
                  </a:moveTo>
                  <a:lnTo>
                    <a:pt x="506314" y="1106294"/>
                  </a:lnTo>
                  <a:lnTo>
                    <a:pt x="459632" y="1100303"/>
                  </a:lnTo>
                  <a:lnTo>
                    <a:pt x="414245" y="1090521"/>
                  </a:lnTo>
                  <a:lnTo>
                    <a:pt x="370321" y="1077114"/>
                  </a:lnTo>
                  <a:lnTo>
                    <a:pt x="328024" y="1060249"/>
                  </a:lnTo>
                  <a:lnTo>
                    <a:pt x="287522" y="1040092"/>
                  </a:lnTo>
                  <a:lnTo>
                    <a:pt x="248982" y="1016809"/>
                  </a:lnTo>
                  <a:lnTo>
                    <a:pt x="212568" y="990568"/>
                  </a:lnTo>
                  <a:lnTo>
                    <a:pt x="178448" y="961533"/>
                  </a:lnTo>
                  <a:lnTo>
                    <a:pt x="146789" y="929873"/>
                  </a:lnTo>
                  <a:lnTo>
                    <a:pt x="117755" y="895752"/>
                  </a:lnTo>
                  <a:lnTo>
                    <a:pt x="91515" y="859338"/>
                  </a:lnTo>
                  <a:lnTo>
                    <a:pt x="68233" y="820796"/>
                  </a:lnTo>
                  <a:lnTo>
                    <a:pt x="48077" y="780293"/>
                  </a:lnTo>
                  <a:lnTo>
                    <a:pt x="31213" y="737996"/>
                  </a:lnTo>
                  <a:lnTo>
                    <a:pt x="17807" y="694071"/>
                  </a:lnTo>
                  <a:lnTo>
                    <a:pt x="8025" y="648684"/>
                  </a:lnTo>
                  <a:lnTo>
                    <a:pt x="2034" y="602001"/>
                  </a:lnTo>
                  <a:lnTo>
                    <a:pt x="0" y="554189"/>
                  </a:lnTo>
                  <a:lnTo>
                    <a:pt x="2034" y="506368"/>
                  </a:lnTo>
                  <a:lnTo>
                    <a:pt x="8025" y="459677"/>
                  </a:lnTo>
                  <a:lnTo>
                    <a:pt x="17807" y="414283"/>
                  </a:lnTo>
                  <a:lnTo>
                    <a:pt x="31213" y="370352"/>
                  </a:lnTo>
                  <a:lnTo>
                    <a:pt x="48077" y="328049"/>
                  </a:lnTo>
                  <a:lnTo>
                    <a:pt x="68233" y="287543"/>
                  </a:lnTo>
                  <a:lnTo>
                    <a:pt x="91515" y="248998"/>
                  </a:lnTo>
                  <a:lnTo>
                    <a:pt x="117755" y="212581"/>
                  </a:lnTo>
                  <a:lnTo>
                    <a:pt x="146789" y="178458"/>
                  </a:lnTo>
                  <a:lnTo>
                    <a:pt x="178448" y="146796"/>
                  </a:lnTo>
                  <a:lnTo>
                    <a:pt x="212568" y="117760"/>
                  </a:lnTo>
                  <a:lnTo>
                    <a:pt x="248982" y="91518"/>
                  </a:lnTo>
                  <a:lnTo>
                    <a:pt x="287522" y="68235"/>
                  </a:lnTo>
                  <a:lnTo>
                    <a:pt x="328024" y="48078"/>
                  </a:lnTo>
                  <a:lnTo>
                    <a:pt x="370321" y="31213"/>
                  </a:lnTo>
                  <a:lnTo>
                    <a:pt x="414245" y="17807"/>
                  </a:lnTo>
                  <a:lnTo>
                    <a:pt x="459632" y="8025"/>
                  </a:lnTo>
                  <a:lnTo>
                    <a:pt x="506314" y="2034"/>
                  </a:lnTo>
                  <a:lnTo>
                    <a:pt x="554126" y="0"/>
                  </a:lnTo>
                  <a:lnTo>
                    <a:pt x="601947" y="2034"/>
                  </a:lnTo>
                  <a:lnTo>
                    <a:pt x="648638" y="8025"/>
                  </a:lnTo>
                  <a:lnTo>
                    <a:pt x="694032" y="17807"/>
                  </a:lnTo>
                  <a:lnTo>
                    <a:pt x="737964" y="31213"/>
                  </a:lnTo>
                  <a:lnTo>
                    <a:pt x="780266" y="48078"/>
                  </a:lnTo>
                  <a:lnTo>
                    <a:pt x="820773" y="68235"/>
                  </a:lnTo>
                  <a:lnTo>
                    <a:pt x="859318" y="91518"/>
                  </a:lnTo>
                  <a:lnTo>
                    <a:pt x="895735" y="117760"/>
                  </a:lnTo>
                  <a:lnTo>
                    <a:pt x="929858" y="146796"/>
                  </a:lnTo>
                  <a:lnTo>
                    <a:pt x="961520" y="178458"/>
                  </a:lnTo>
                  <a:lnTo>
                    <a:pt x="990555" y="212581"/>
                  </a:lnTo>
                  <a:lnTo>
                    <a:pt x="1016797" y="248998"/>
                  </a:lnTo>
                  <a:lnTo>
                    <a:pt x="1040080" y="287543"/>
                  </a:lnTo>
                  <a:lnTo>
                    <a:pt x="1060237" y="328049"/>
                  </a:lnTo>
                  <a:lnTo>
                    <a:pt x="1077102" y="370352"/>
                  </a:lnTo>
                  <a:lnTo>
                    <a:pt x="1090509" y="414283"/>
                  </a:lnTo>
                  <a:lnTo>
                    <a:pt x="1100291" y="459677"/>
                  </a:lnTo>
                  <a:lnTo>
                    <a:pt x="1106282" y="506368"/>
                  </a:lnTo>
                  <a:lnTo>
                    <a:pt x="1108316" y="554189"/>
                  </a:lnTo>
                  <a:lnTo>
                    <a:pt x="1106282" y="602001"/>
                  </a:lnTo>
                  <a:lnTo>
                    <a:pt x="1100291" y="648684"/>
                  </a:lnTo>
                  <a:lnTo>
                    <a:pt x="1090509" y="694071"/>
                  </a:lnTo>
                  <a:lnTo>
                    <a:pt x="1077102" y="737996"/>
                  </a:lnTo>
                  <a:lnTo>
                    <a:pt x="1060237" y="780293"/>
                  </a:lnTo>
                  <a:lnTo>
                    <a:pt x="1040080" y="820796"/>
                  </a:lnTo>
                  <a:lnTo>
                    <a:pt x="1016797" y="859338"/>
                  </a:lnTo>
                  <a:lnTo>
                    <a:pt x="990555" y="895752"/>
                  </a:lnTo>
                  <a:lnTo>
                    <a:pt x="961520" y="929873"/>
                  </a:lnTo>
                  <a:lnTo>
                    <a:pt x="929858" y="961533"/>
                  </a:lnTo>
                  <a:lnTo>
                    <a:pt x="895735" y="990568"/>
                  </a:lnTo>
                  <a:lnTo>
                    <a:pt x="859318" y="1016809"/>
                  </a:lnTo>
                  <a:lnTo>
                    <a:pt x="820773" y="1040092"/>
                  </a:lnTo>
                  <a:lnTo>
                    <a:pt x="780266" y="1060249"/>
                  </a:lnTo>
                  <a:lnTo>
                    <a:pt x="737964" y="1077114"/>
                  </a:lnTo>
                  <a:lnTo>
                    <a:pt x="694032" y="1090521"/>
                  </a:lnTo>
                  <a:lnTo>
                    <a:pt x="648638" y="1100303"/>
                  </a:lnTo>
                  <a:lnTo>
                    <a:pt x="601947" y="1106294"/>
                  </a:lnTo>
                  <a:lnTo>
                    <a:pt x="554126" y="1108328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6439789" y="1719721"/>
            <a:ext cx="3408679" cy="4124325"/>
            <a:chOff x="6439789" y="1719721"/>
            <a:chExt cx="3408679" cy="4124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9789" y="1719721"/>
              <a:ext cx="3408514" cy="24077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42833" y="4128249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1704225" y="1704276"/>
                  </a:moveTo>
                  <a:lnTo>
                    <a:pt x="1655720" y="1703599"/>
                  </a:lnTo>
                  <a:lnTo>
                    <a:pt x="1607549" y="1701578"/>
                  </a:lnTo>
                  <a:lnTo>
                    <a:pt x="1559731" y="1698233"/>
                  </a:lnTo>
                  <a:lnTo>
                    <a:pt x="1512284" y="1693581"/>
                  </a:lnTo>
                  <a:lnTo>
                    <a:pt x="1465225" y="1687640"/>
                  </a:lnTo>
                  <a:lnTo>
                    <a:pt x="1418573" y="1680428"/>
                  </a:lnTo>
                  <a:lnTo>
                    <a:pt x="1372346" y="1671963"/>
                  </a:lnTo>
                  <a:lnTo>
                    <a:pt x="1326562" y="1662263"/>
                  </a:lnTo>
                  <a:lnTo>
                    <a:pt x="1281238" y="1651346"/>
                  </a:lnTo>
                  <a:lnTo>
                    <a:pt x="1236394" y="1639230"/>
                  </a:lnTo>
                  <a:lnTo>
                    <a:pt x="1192046" y="1625932"/>
                  </a:lnTo>
                  <a:lnTo>
                    <a:pt x="1148213" y="1611472"/>
                  </a:lnTo>
                  <a:lnTo>
                    <a:pt x="1104913" y="1595867"/>
                  </a:lnTo>
                  <a:lnTo>
                    <a:pt x="1062163" y="1579134"/>
                  </a:lnTo>
                  <a:lnTo>
                    <a:pt x="1019983" y="1561293"/>
                  </a:lnTo>
                  <a:lnTo>
                    <a:pt x="978390" y="1542360"/>
                  </a:lnTo>
                  <a:lnTo>
                    <a:pt x="937401" y="1522354"/>
                  </a:lnTo>
                  <a:lnTo>
                    <a:pt x="897035" y="1501293"/>
                  </a:lnTo>
                  <a:lnTo>
                    <a:pt x="857311" y="1479195"/>
                  </a:lnTo>
                  <a:lnTo>
                    <a:pt x="818245" y="1456077"/>
                  </a:lnTo>
                  <a:lnTo>
                    <a:pt x="779856" y="1431958"/>
                  </a:lnTo>
                  <a:lnTo>
                    <a:pt x="742162" y="1406856"/>
                  </a:lnTo>
                  <a:lnTo>
                    <a:pt x="705181" y="1380789"/>
                  </a:lnTo>
                  <a:lnTo>
                    <a:pt x="668932" y="1353774"/>
                  </a:lnTo>
                  <a:lnTo>
                    <a:pt x="633431" y="1325830"/>
                  </a:lnTo>
                  <a:lnTo>
                    <a:pt x="598697" y="1296975"/>
                  </a:lnTo>
                  <a:lnTo>
                    <a:pt x="564748" y="1267226"/>
                  </a:lnTo>
                  <a:lnTo>
                    <a:pt x="531602" y="1236602"/>
                  </a:lnTo>
                  <a:lnTo>
                    <a:pt x="499278" y="1205120"/>
                  </a:lnTo>
                  <a:lnTo>
                    <a:pt x="467792" y="1172799"/>
                  </a:lnTo>
                  <a:lnTo>
                    <a:pt x="437164" y="1139656"/>
                  </a:lnTo>
                  <a:lnTo>
                    <a:pt x="407410" y="1105710"/>
                  </a:lnTo>
                  <a:lnTo>
                    <a:pt x="378550" y="1070979"/>
                  </a:lnTo>
                  <a:lnTo>
                    <a:pt x="350601" y="1035480"/>
                  </a:lnTo>
                  <a:lnTo>
                    <a:pt x="323581" y="999232"/>
                  </a:lnTo>
                  <a:lnTo>
                    <a:pt x="297508" y="962251"/>
                  </a:lnTo>
                  <a:lnTo>
                    <a:pt x="272401" y="924558"/>
                  </a:lnTo>
                  <a:lnTo>
                    <a:pt x="248276" y="886169"/>
                  </a:lnTo>
                  <a:lnTo>
                    <a:pt x="225153" y="847102"/>
                  </a:lnTo>
                  <a:lnTo>
                    <a:pt x="203049" y="807375"/>
                  </a:lnTo>
                  <a:lnTo>
                    <a:pt x="181983" y="767007"/>
                  </a:lnTo>
                  <a:lnTo>
                    <a:pt x="161971" y="726015"/>
                  </a:lnTo>
                  <a:lnTo>
                    <a:pt x="143033" y="684418"/>
                  </a:lnTo>
                  <a:lnTo>
                    <a:pt x="125186" y="642233"/>
                  </a:lnTo>
                  <a:lnTo>
                    <a:pt x="108448" y="599478"/>
                  </a:lnTo>
                  <a:lnTo>
                    <a:pt x="92838" y="556171"/>
                  </a:lnTo>
                  <a:lnTo>
                    <a:pt x="78373" y="512331"/>
                  </a:lnTo>
                  <a:lnTo>
                    <a:pt x="65071" y="467975"/>
                  </a:lnTo>
                  <a:lnTo>
                    <a:pt x="52951" y="423120"/>
                  </a:lnTo>
                  <a:lnTo>
                    <a:pt x="42030" y="377787"/>
                  </a:lnTo>
                  <a:lnTo>
                    <a:pt x="32326" y="331991"/>
                  </a:lnTo>
                  <a:lnTo>
                    <a:pt x="23858" y="285751"/>
                  </a:lnTo>
                  <a:lnTo>
                    <a:pt x="16643" y="239086"/>
                  </a:lnTo>
                  <a:lnTo>
                    <a:pt x="10699" y="192012"/>
                  </a:lnTo>
                  <a:lnTo>
                    <a:pt x="6045" y="144549"/>
                  </a:lnTo>
                  <a:lnTo>
                    <a:pt x="2698" y="96714"/>
                  </a:lnTo>
                  <a:lnTo>
                    <a:pt x="677" y="48525"/>
                  </a:lnTo>
                  <a:lnTo>
                    <a:pt x="0" y="0"/>
                  </a:lnTo>
                  <a:lnTo>
                    <a:pt x="1704225" y="0"/>
                  </a:lnTo>
                  <a:lnTo>
                    <a:pt x="1704225" y="1704276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439789" y="4139603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852093" y="1704276"/>
                  </a:moveTo>
                  <a:lnTo>
                    <a:pt x="803741" y="1702927"/>
                  </a:lnTo>
                  <a:lnTo>
                    <a:pt x="756095" y="1698928"/>
                  </a:lnTo>
                  <a:lnTo>
                    <a:pt x="709230" y="1692352"/>
                  </a:lnTo>
                  <a:lnTo>
                    <a:pt x="663216" y="1683269"/>
                  </a:lnTo>
                  <a:lnTo>
                    <a:pt x="618125" y="1671753"/>
                  </a:lnTo>
                  <a:lnTo>
                    <a:pt x="574030" y="1657874"/>
                  </a:lnTo>
                  <a:lnTo>
                    <a:pt x="531002" y="1641705"/>
                  </a:lnTo>
                  <a:lnTo>
                    <a:pt x="489113" y="1623318"/>
                  </a:lnTo>
                  <a:lnTo>
                    <a:pt x="448435" y="1602785"/>
                  </a:lnTo>
                  <a:lnTo>
                    <a:pt x="409041" y="1580177"/>
                  </a:lnTo>
                  <a:lnTo>
                    <a:pt x="371001" y="1555566"/>
                  </a:lnTo>
                  <a:lnTo>
                    <a:pt x="334389" y="1529025"/>
                  </a:lnTo>
                  <a:lnTo>
                    <a:pt x="299275" y="1500626"/>
                  </a:lnTo>
                  <a:lnTo>
                    <a:pt x="265732" y="1470439"/>
                  </a:lnTo>
                  <a:lnTo>
                    <a:pt x="233832" y="1438538"/>
                  </a:lnTo>
                  <a:lnTo>
                    <a:pt x="203646" y="1404994"/>
                  </a:lnTo>
                  <a:lnTo>
                    <a:pt x="175247" y="1369879"/>
                  </a:lnTo>
                  <a:lnTo>
                    <a:pt x="148707" y="1333265"/>
                  </a:lnTo>
                  <a:lnTo>
                    <a:pt x="124097" y="1295224"/>
                  </a:lnTo>
                  <a:lnTo>
                    <a:pt x="101490" y="1255828"/>
                  </a:lnTo>
                  <a:lnTo>
                    <a:pt x="80957" y="1215148"/>
                  </a:lnTo>
                  <a:lnTo>
                    <a:pt x="62570" y="1173257"/>
                  </a:lnTo>
                  <a:lnTo>
                    <a:pt x="46401" y="1130227"/>
                  </a:lnTo>
                  <a:lnTo>
                    <a:pt x="32522" y="1086129"/>
                  </a:lnTo>
                  <a:lnTo>
                    <a:pt x="21006" y="1041035"/>
                  </a:lnTo>
                  <a:lnTo>
                    <a:pt x="11924" y="995018"/>
                  </a:lnTo>
                  <a:lnTo>
                    <a:pt x="5347" y="948149"/>
                  </a:lnTo>
                  <a:lnTo>
                    <a:pt x="1348" y="900501"/>
                  </a:lnTo>
                  <a:lnTo>
                    <a:pt x="0" y="852144"/>
                  </a:lnTo>
                  <a:lnTo>
                    <a:pt x="1348" y="803791"/>
                  </a:lnTo>
                  <a:lnTo>
                    <a:pt x="5347" y="756146"/>
                  </a:lnTo>
                  <a:lnTo>
                    <a:pt x="11924" y="709279"/>
                  </a:lnTo>
                  <a:lnTo>
                    <a:pt x="21006" y="663264"/>
                  </a:lnTo>
                  <a:lnTo>
                    <a:pt x="32522" y="618172"/>
                  </a:lnTo>
                  <a:lnTo>
                    <a:pt x="46401" y="574075"/>
                  </a:lnTo>
                  <a:lnTo>
                    <a:pt x="62570" y="531045"/>
                  </a:lnTo>
                  <a:lnTo>
                    <a:pt x="80957" y="489154"/>
                  </a:lnTo>
                  <a:lnTo>
                    <a:pt x="101490" y="448474"/>
                  </a:lnTo>
                  <a:lnTo>
                    <a:pt x="124097" y="409078"/>
                  </a:lnTo>
                  <a:lnTo>
                    <a:pt x="148707" y="371036"/>
                  </a:lnTo>
                  <a:lnTo>
                    <a:pt x="175247" y="334420"/>
                  </a:lnTo>
                  <a:lnTo>
                    <a:pt x="203646" y="299304"/>
                  </a:lnTo>
                  <a:lnTo>
                    <a:pt x="233832" y="265759"/>
                  </a:lnTo>
                  <a:lnTo>
                    <a:pt x="265732" y="233856"/>
                  </a:lnTo>
                  <a:lnTo>
                    <a:pt x="299275" y="203668"/>
                  </a:lnTo>
                  <a:lnTo>
                    <a:pt x="334389" y="175266"/>
                  </a:lnTo>
                  <a:lnTo>
                    <a:pt x="371001" y="148723"/>
                  </a:lnTo>
                  <a:lnTo>
                    <a:pt x="409041" y="124111"/>
                  </a:lnTo>
                  <a:lnTo>
                    <a:pt x="448435" y="101501"/>
                  </a:lnTo>
                  <a:lnTo>
                    <a:pt x="489113" y="80966"/>
                  </a:lnTo>
                  <a:lnTo>
                    <a:pt x="531002" y="62577"/>
                  </a:lnTo>
                  <a:lnTo>
                    <a:pt x="574030" y="46407"/>
                  </a:lnTo>
                  <a:lnTo>
                    <a:pt x="618125" y="32527"/>
                  </a:lnTo>
                  <a:lnTo>
                    <a:pt x="663216" y="21009"/>
                  </a:lnTo>
                  <a:lnTo>
                    <a:pt x="709230" y="11925"/>
                  </a:lnTo>
                  <a:lnTo>
                    <a:pt x="756095" y="5348"/>
                  </a:lnTo>
                  <a:lnTo>
                    <a:pt x="803741" y="1349"/>
                  </a:lnTo>
                  <a:lnTo>
                    <a:pt x="852093" y="0"/>
                  </a:lnTo>
                  <a:lnTo>
                    <a:pt x="900451" y="1349"/>
                  </a:lnTo>
                  <a:lnTo>
                    <a:pt x="948101" y="5348"/>
                  </a:lnTo>
                  <a:lnTo>
                    <a:pt x="994971" y="11925"/>
                  </a:lnTo>
                  <a:lnTo>
                    <a:pt x="1040989" y="21009"/>
                  </a:lnTo>
                  <a:lnTo>
                    <a:pt x="1086084" y="32527"/>
                  </a:lnTo>
                  <a:lnTo>
                    <a:pt x="1130182" y="46407"/>
                  </a:lnTo>
                  <a:lnTo>
                    <a:pt x="1173214" y="62577"/>
                  </a:lnTo>
                  <a:lnTo>
                    <a:pt x="1215105" y="80966"/>
                  </a:lnTo>
                  <a:lnTo>
                    <a:pt x="1255785" y="101501"/>
                  </a:lnTo>
                  <a:lnTo>
                    <a:pt x="1295182" y="124111"/>
                  </a:lnTo>
                  <a:lnTo>
                    <a:pt x="1333224" y="148723"/>
                  </a:lnTo>
                  <a:lnTo>
                    <a:pt x="1369839" y="175266"/>
                  </a:lnTo>
                  <a:lnTo>
                    <a:pt x="1404954" y="203668"/>
                  </a:lnTo>
                  <a:lnTo>
                    <a:pt x="1438498" y="233856"/>
                  </a:lnTo>
                  <a:lnTo>
                    <a:pt x="1470400" y="265759"/>
                  </a:lnTo>
                  <a:lnTo>
                    <a:pt x="1500587" y="299304"/>
                  </a:lnTo>
                  <a:lnTo>
                    <a:pt x="1528986" y="334420"/>
                  </a:lnTo>
                  <a:lnTo>
                    <a:pt x="1555528" y="371036"/>
                  </a:lnTo>
                  <a:lnTo>
                    <a:pt x="1580138" y="409078"/>
                  </a:lnTo>
                  <a:lnTo>
                    <a:pt x="1602746" y="448474"/>
                  </a:lnTo>
                  <a:lnTo>
                    <a:pt x="1623280" y="489154"/>
                  </a:lnTo>
                  <a:lnTo>
                    <a:pt x="1641667" y="531045"/>
                  </a:lnTo>
                  <a:lnTo>
                    <a:pt x="1657836" y="574075"/>
                  </a:lnTo>
                  <a:lnTo>
                    <a:pt x="1671715" y="618172"/>
                  </a:lnTo>
                  <a:lnTo>
                    <a:pt x="1683231" y="663264"/>
                  </a:lnTo>
                  <a:lnTo>
                    <a:pt x="1692314" y="709279"/>
                  </a:lnTo>
                  <a:lnTo>
                    <a:pt x="1698890" y="756146"/>
                  </a:lnTo>
                  <a:lnTo>
                    <a:pt x="1702889" y="803791"/>
                  </a:lnTo>
                  <a:lnTo>
                    <a:pt x="1704238" y="852144"/>
                  </a:lnTo>
                  <a:lnTo>
                    <a:pt x="1702889" y="900501"/>
                  </a:lnTo>
                  <a:lnTo>
                    <a:pt x="1698890" y="948149"/>
                  </a:lnTo>
                  <a:lnTo>
                    <a:pt x="1692314" y="995018"/>
                  </a:lnTo>
                  <a:lnTo>
                    <a:pt x="1683231" y="1041035"/>
                  </a:lnTo>
                  <a:lnTo>
                    <a:pt x="1671715" y="1086129"/>
                  </a:lnTo>
                  <a:lnTo>
                    <a:pt x="1657836" y="1130227"/>
                  </a:lnTo>
                  <a:lnTo>
                    <a:pt x="1641667" y="1173257"/>
                  </a:lnTo>
                  <a:lnTo>
                    <a:pt x="1623280" y="1215148"/>
                  </a:lnTo>
                  <a:lnTo>
                    <a:pt x="1602746" y="1255828"/>
                  </a:lnTo>
                  <a:lnTo>
                    <a:pt x="1580138" y="1295224"/>
                  </a:lnTo>
                  <a:lnTo>
                    <a:pt x="1555528" y="1333265"/>
                  </a:lnTo>
                  <a:lnTo>
                    <a:pt x="1528986" y="1369879"/>
                  </a:lnTo>
                  <a:lnTo>
                    <a:pt x="1500587" y="1404994"/>
                  </a:lnTo>
                  <a:lnTo>
                    <a:pt x="1470400" y="1438538"/>
                  </a:lnTo>
                  <a:lnTo>
                    <a:pt x="1438498" y="1470439"/>
                  </a:lnTo>
                  <a:lnTo>
                    <a:pt x="1404954" y="1500626"/>
                  </a:lnTo>
                  <a:lnTo>
                    <a:pt x="1369839" y="1529025"/>
                  </a:lnTo>
                  <a:lnTo>
                    <a:pt x="1333224" y="1555566"/>
                  </a:lnTo>
                  <a:lnTo>
                    <a:pt x="1295182" y="1580177"/>
                  </a:lnTo>
                  <a:lnTo>
                    <a:pt x="1255785" y="1602785"/>
                  </a:lnTo>
                  <a:lnTo>
                    <a:pt x="1215105" y="1623318"/>
                  </a:lnTo>
                  <a:lnTo>
                    <a:pt x="1173214" y="1641705"/>
                  </a:lnTo>
                  <a:lnTo>
                    <a:pt x="1130182" y="1657874"/>
                  </a:lnTo>
                  <a:lnTo>
                    <a:pt x="1086084" y="1671753"/>
                  </a:lnTo>
                  <a:lnTo>
                    <a:pt x="1040989" y="1683269"/>
                  </a:lnTo>
                  <a:lnTo>
                    <a:pt x="994971" y="1692352"/>
                  </a:lnTo>
                  <a:lnTo>
                    <a:pt x="948101" y="1698928"/>
                  </a:lnTo>
                  <a:lnTo>
                    <a:pt x="900451" y="1702927"/>
                  </a:lnTo>
                  <a:lnTo>
                    <a:pt x="852093" y="1704276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0650" y="1631493"/>
            <a:ext cx="147066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55" dirty="0">
                <a:solidFill>
                  <a:srgbClr val="FFFDE7"/>
                </a:solidFill>
                <a:latin typeface="Lucida Sans Unicode"/>
                <a:cs typeface="Lucida Sans Unicode"/>
              </a:rPr>
              <a:t>Goals</a:t>
            </a:r>
            <a:endParaRPr sz="39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650" y="2781867"/>
            <a:ext cx="4599940" cy="3027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Governer:</a:t>
            </a:r>
            <a:endParaRPr sz="1550" dirty="0">
              <a:latin typeface="Verdana"/>
              <a:cs typeface="Verdana"/>
            </a:endParaRPr>
          </a:p>
          <a:p>
            <a:pPr marL="12700" marR="5080">
              <a:lnSpc>
                <a:spcPct val="108000"/>
              </a:lnSpc>
              <a:spcBef>
                <a:spcPts val="1295"/>
              </a:spcBef>
            </a:pP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Mendapatkan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5" dirty="0">
                <a:solidFill>
                  <a:srgbClr val="FFFDE7"/>
                </a:solidFill>
                <a:latin typeface="Lucida Sans Unicode"/>
                <a:cs typeface="Lucida Sans Unicode"/>
              </a:rPr>
              <a:t>secara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100" dirty="0">
                <a:solidFill>
                  <a:srgbClr val="FFFDE7"/>
                </a:solidFill>
                <a:latin typeface="Lucida Sans Unicode"/>
                <a:cs typeface="Lucida Sans Unicode"/>
              </a:rPr>
              <a:t>cepat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dan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akurat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mengenai sub</a:t>
            </a:r>
            <a:r>
              <a:rPr sz="1150" spc="3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FFFDE7"/>
                </a:solidFill>
                <a:latin typeface="Lucida Sans Unicode"/>
                <a:cs typeface="Lucida Sans Unicode"/>
              </a:rPr>
              <a:t>apa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saja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menjadi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sasaran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pokok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FFFDE7"/>
                </a:solidFill>
                <a:latin typeface="Lucida Sans Unicode"/>
                <a:cs typeface="Lucida Sans Unicode"/>
              </a:rPr>
              <a:t>kebijakan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pembangunan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kesehatan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dari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Provinsi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125" dirty="0">
                <a:solidFill>
                  <a:srgbClr val="FFFDE7"/>
                </a:solidFill>
                <a:latin typeface="Lucida Sans Unicode"/>
                <a:cs typeface="Lucida Sans Unicode"/>
              </a:rPr>
              <a:t>Jawa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Barat</a:t>
            </a:r>
            <a:endParaRPr sz="11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550" b="1" spc="-25" dirty="0">
                <a:solidFill>
                  <a:srgbClr val="FFFDE7"/>
                </a:solidFill>
                <a:latin typeface="Verdana"/>
                <a:cs typeface="Verdana"/>
              </a:rPr>
              <a:t>Pubic</a:t>
            </a:r>
            <a:r>
              <a:rPr sz="1550" b="1" spc="-135" dirty="0">
                <a:solidFill>
                  <a:srgbClr val="FFFDE7"/>
                </a:solidFill>
                <a:latin typeface="Verdana"/>
                <a:cs typeface="Verdana"/>
              </a:rPr>
              <a:t> </a:t>
            </a: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Health:</a:t>
            </a:r>
            <a:endParaRPr sz="1550" dirty="0">
              <a:latin typeface="Verdana"/>
              <a:cs typeface="Verdana"/>
            </a:endParaRPr>
          </a:p>
          <a:p>
            <a:pPr marL="12700" marR="276225">
              <a:lnSpc>
                <a:spcPct val="108000"/>
              </a:lnSpc>
              <a:spcBef>
                <a:spcPts val="1295"/>
              </a:spcBef>
            </a:pP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Memiliki</a:t>
            </a:r>
            <a:r>
              <a:rPr sz="1150" spc="2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akses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FFFDE7"/>
                </a:solidFill>
                <a:latin typeface="Lucida Sans Unicode"/>
                <a:cs typeface="Lucida Sans Unicode"/>
              </a:rPr>
              <a:t>data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untuk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memonitor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performa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-20" dirty="0">
                <a:solidFill>
                  <a:srgbClr val="FFFDE7"/>
                </a:solidFill>
                <a:latin typeface="Lucida Sans Unicode"/>
                <a:cs typeface="Lucida Sans Unicode"/>
              </a:rPr>
              <a:t>dari 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tindakan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perbaikan,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peningkatan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dan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pengendalian 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sub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menjadi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sasaran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pokok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Pemerintah</a:t>
            </a:r>
            <a:endParaRPr sz="11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Analyst:</a:t>
            </a:r>
            <a:endParaRPr sz="1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Penentuan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sub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IPKM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paling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efektif</a:t>
            </a:r>
            <a:endParaRPr sz="11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510" y="1372247"/>
            <a:ext cx="3230880" cy="4806950"/>
            <a:chOff x="601510" y="1372247"/>
            <a:chExt cx="3230880" cy="4806950"/>
          </a:xfrm>
        </p:grpSpPr>
        <p:sp>
          <p:nvSpPr>
            <p:cNvPr id="3" name="object 3"/>
            <p:cNvSpPr/>
            <p:nvPr/>
          </p:nvSpPr>
          <p:spPr>
            <a:xfrm>
              <a:off x="601510" y="1372247"/>
              <a:ext cx="3230880" cy="2406015"/>
            </a:xfrm>
            <a:custGeom>
              <a:avLst/>
              <a:gdLst/>
              <a:ahLst/>
              <a:cxnLst/>
              <a:rect l="l" t="t" r="r" b="b"/>
              <a:pathLst>
                <a:path w="3230879" h="2406015">
                  <a:moveTo>
                    <a:pt x="3230270" y="2406002"/>
                  </a:moveTo>
                  <a:lnTo>
                    <a:pt x="0" y="2406002"/>
                  </a:lnTo>
                  <a:lnTo>
                    <a:pt x="0" y="0"/>
                  </a:lnTo>
                  <a:lnTo>
                    <a:pt x="3230270" y="0"/>
                  </a:lnTo>
                  <a:lnTo>
                    <a:pt x="3230270" y="2406002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01510" y="3772687"/>
              <a:ext cx="3230880" cy="2406015"/>
            </a:xfrm>
            <a:custGeom>
              <a:avLst/>
              <a:gdLst/>
              <a:ahLst/>
              <a:cxnLst/>
              <a:rect l="l" t="t" r="r" b="b"/>
              <a:pathLst>
                <a:path w="3230879" h="2406015">
                  <a:moveTo>
                    <a:pt x="3230270" y="2406002"/>
                  </a:moveTo>
                  <a:lnTo>
                    <a:pt x="0" y="2406002"/>
                  </a:lnTo>
                  <a:lnTo>
                    <a:pt x="0" y="0"/>
                  </a:lnTo>
                  <a:lnTo>
                    <a:pt x="3230270" y="0"/>
                  </a:lnTo>
                  <a:lnTo>
                    <a:pt x="3230270" y="2406002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877087" y="3040011"/>
              <a:ext cx="2679065" cy="2679065"/>
            </a:xfrm>
            <a:custGeom>
              <a:avLst/>
              <a:gdLst/>
              <a:ahLst/>
              <a:cxnLst/>
              <a:rect l="l" t="t" r="r" b="b"/>
              <a:pathLst>
                <a:path w="2679065" h="2679065">
                  <a:moveTo>
                    <a:pt x="1339456" y="2678950"/>
                  </a:moveTo>
                  <a:lnTo>
                    <a:pt x="1291413" y="2678105"/>
                  </a:lnTo>
                  <a:lnTo>
                    <a:pt x="1243796" y="2675587"/>
                  </a:lnTo>
                  <a:lnTo>
                    <a:pt x="1196632" y="2671425"/>
                  </a:lnTo>
                  <a:lnTo>
                    <a:pt x="1149951" y="2665648"/>
                  </a:lnTo>
                  <a:lnTo>
                    <a:pt x="1103781" y="2658284"/>
                  </a:lnTo>
                  <a:lnTo>
                    <a:pt x="1058149" y="2649361"/>
                  </a:lnTo>
                  <a:lnTo>
                    <a:pt x="1013084" y="2638907"/>
                  </a:lnTo>
                  <a:lnTo>
                    <a:pt x="968615" y="2626951"/>
                  </a:lnTo>
                  <a:lnTo>
                    <a:pt x="924770" y="2613522"/>
                  </a:lnTo>
                  <a:lnTo>
                    <a:pt x="881578" y="2598647"/>
                  </a:lnTo>
                  <a:lnTo>
                    <a:pt x="839065" y="2582355"/>
                  </a:lnTo>
                  <a:lnTo>
                    <a:pt x="797262" y="2564673"/>
                  </a:lnTo>
                  <a:lnTo>
                    <a:pt x="756196" y="2545632"/>
                  </a:lnTo>
                  <a:lnTo>
                    <a:pt x="715895" y="2525258"/>
                  </a:lnTo>
                  <a:lnTo>
                    <a:pt x="676388" y="2503581"/>
                  </a:lnTo>
                  <a:lnTo>
                    <a:pt x="637703" y="2480628"/>
                  </a:lnTo>
                  <a:lnTo>
                    <a:pt x="599869" y="2456428"/>
                  </a:lnTo>
                  <a:lnTo>
                    <a:pt x="562914" y="2431009"/>
                  </a:lnTo>
                  <a:lnTo>
                    <a:pt x="526866" y="2404400"/>
                  </a:lnTo>
                  <a:lnTo>
                    <a:pt x="491753" y="2376628"/>
                  </a:lnTo>
                  <a:lnTo>
                    <a:pt x="457605" y="2347723"/>
                  </a:lnTo>
                  <a:lnTo>
                    <a:pt x="424448" y="2317713"/>
                  </a:lnTo>
                  <a:lnTo>
                    <a:pt x="392312" y="2286625"/>
                  </a:lnTo>
                  <a:lnTo>
                    <a:pt x="361225" y="2254489"/>
                  </a:lnTo>
                  <a:lnTo>
                    <a:pt x="331215" y="2221332"/>
                  </a:lnTo>
                  <a:lnTo>
                    <a:pt x="302310" y="2187183"/>
                  </a:lnTo>
                  <a:lnTo>
                    <a:pt x="274539" y="2152070"/>
                  </a:lnTo>
                  <a:lnTo>
                    <a:pt x="247931" y="2116022"/>
                  </a:lnTo>
                  <a:lnTo>
                    <a:pt x="222513" y="2079067"/>
                  </a:lnTo>
                  <a:lnTo>
                    <a:pt x="198313" y="2041233"/>
                  </a:lnTo>
                  <a:lnTo>
                    <a:pt x="175361" y="2002549"/>
                  </a:lnTo>
                  <a:lnTo>
                    <a:pt x="153684" y="1963042"/>
                  </a:lnTo>
                  <a:lnTo>
                    <a:pt x="133311" y="1922742"/>
                  </a:lnTo>
                  <a:lnTo>
                    <a:pt x="114271" y="1881677"/>
                  </a:lnTo>
                  <a:lnTo>
                    <a:pt x="96590" y="1839874"/>
                  </a:lnTo>
                  <a:lnTo>
                    <a:pt x="80299" y="1797363"/>
                  </a:lnTo>
                  <a:lnTo>
                    <a:pt x="65424" y="1754171"/>
                  </a:lnTo>
                  <a:lnTo>
                    <a:pt x="51995" y="1710328"/>
                  </a:lnTo>
                  <a:lnTo>
                    <a:pt x="40040" y="1665861"/>
                  </a:lnTo>
                  <a:lnTo>
                    <a:pt x="29587" y="1620798"/>
                  </a:lnTo>
                  <a:lnTo>
                    <a:pt x="20665" y="1575168"/>
                  </a:lnTo>
                  <a:lnTo>
                    <a:pt x="13301" y="1529000"/>
                  </a:lnTo>
                  <a:lnTo>
                    <a:pt x="7524" y="1482321"/>
                  </a:lnTo>
                  <a:lnTo>
                    <a:pt x="3363" y="1435161"/>
                  </a:lnTo>
                  <a:lnTo>
                    <a:pt x="845" y="1387546"/>
                  </a:lnTo>
                  <a:lnTo>
                    <a:pt x="0" y="1339507"/>
                  </a:lnTo>
                  <a:lnTo>
                    <a:pt x="845" y="1291464"/>
                  </a:lnTo>
                  <a:lnTo>
                    <a:pt x="3363" y="1243846"/>
                  </a:lnTo>
                  <a:lnTo>
                    <a:pt x="7524" y="1196682"/>
                  </a:lnTo>
                  <a:lnTo>
                    <a:pt x="13301" y="1150001"/>
                  </a:lnTo>
                  <a:lnTo>
                    <a:pt x="20665" y="1103830"/>
                  </a:lnTo>
                  <a:lnTo>
                    <a:pt x="29587" y="1058197"/>
                  </a:lnTo>
                  <a:lnTo>
                    <a:pt x="40040" y="1013132"/>
                  </a:lnTo>
                  <a:lnTo>
                    <a:pt x="51995" y="968662"/>
                  </a:lnTo>
                  <a:lnTo>
                    <a:pt x="65424" y="924816"/>
                  </a:lnTo>
                  <a:lnTo>
                    <a:pt x="80299" y="881622"/>
                  </a:lnTo>
                  <a:lnTo>
                    <a:pt x="96590" y="839109"/>
                  </a:lnTo>
                  <a:lnTo>
                    <a:pt x="114271" y="797304"/>
                  </a:lnTo>
                  <a:lnTo>
                    <a:pt x="133311" y="756237"/>
                  </a:lnTo>
                  <a:lnTo>
                    <a:pt x="153684" y="715934"/>
                  </a:lnTo>
                  <a:lnTo>
                    <a:pt x="175361" y="676426"/>
                  </a:lnTo>
                  <a:lnTo>
                    <a:pt x="198313" y="637740"/>
                  </a:lnTo>
                  <a:lnTo>
                    <a:pt x="222513" y="599904"/>
                  </a:lnTo>
                  <a:lnTo>
                    <a:pt x="247931" y="562948"/>
                  </a:lnTo>
                  <a:lnTo>
                    <a:pt x="274539" y="526898"/>
                  </a:lnTo>
                  <a:lnTo>
                    <a:pt x="302310" y="491784"/>
                  </a:lnTo>
                  <a:lnTo>
                    <a:pt x="331215" y="457633"/>
                  </a:lnTo>
                  <a:lnTo>
                    <a:pt x="361225" y="424475"/>
                  </a:lnTo>
                  <a:lnTo>
                    <a:pt x="392312" y="392337"/>
                  </a:lnTo>
                  <a:lnTo>
                    <a:pt x="424448" y="361249"/>
                  </a:lnTo>
                  <a:lnTo>
                    <a:pt x="457605" y="331237"/>
                  </a:lnTo>
                  <a:lnTo>
                    <a:pt x="491753" y="302331"/>
                  </a:lnTo>
                  <a:lnTo>
                    <a:pt x="526866" y="274558"/>
                  </a:lnTo>
                  <a:lnTo>
                    <a:pt x="562914" y="247948"/>
                  </a:lnTo>
                  <a:lnTo>
                    <a:pt x="599869" y="222528"/>
                  </a:lnTo>
                  <a:lnTo>
                    <a:pt x="637703" y="198327"/>
                  </a:lnTo>
                  <a:lnTo>
                    <a:pt x="676388" y="175374"/>
                  </a:lnTo>
                  <a:lnTo>
                    <a:pt x="715895" y="153696"/>
                  </a:lnTo>
                  <a:lnTo>
                    <a:pt x="756196" y="133321"/>
                  </a:lnTo>
                  <a:lnTo>
                    <a:pt x="797262" y="114279"/>
                  </a:lnTo>
                  <a:lnTo>
                    <a:pt x="839065" y="96598"/>
                  </a:lnTo>
                  <a:lnTo>
                    <a:pt x="881578" y="80305"/>
                  </a:lnTo>
                  <a:lnTo>
                    <a:pt x="924770" y="65429"/>
                  </a:lnTo>
                  <a:lnTo>
                    <a:pt x="968615" y="52000"/>
                  </a:lnTo>
                  <a:lnTo>
                    <a:pt x="1013084" y="40043"/>
                  </a:lnTo>
                  <a:lnTo>
                    <a:pt x="1058149" y="29590"/>
                  </a:lnTo>
                  <a:lnTo>
                    <a:pt x="1103781" y="20666"/>
                  </a:lnTo>
                  <a:lnTo>
                    <a:pt x="1149951" y="13302"/>
                  </a:lnTo>
                  <a:lnTo>
                    <a:pt x="1196632" y="7525"/>
                  </a:lnTo>
                  <a:lnTo>
                    <a:pt x="1243796" y="3363"/>
                  </a:lnTo>
                  <a:lnTo>
                    <a:pt x="1291413" y="845"/>
                  </a:lnTo>
                  <a:lnTo>
                    <a:pt x="1339456" y="0"/>
                  </a:lnTo>
                  <a:lnTo>
                    <a:pt x="1387495" y="845"/>
                  </a:lnTo>
                  <a:lnTo>
                    <a:pt x="1435110" y="3363"/>
                  </a:lnTo>
                  <a:lnTo>
                    <a:pt x="1482271" y="7525"/>
                  </a:lnTo>
                  <a:lnTo>
                    <a:pt x="1528949" y="13302"/>
                  </a:lnTo>
                  <a:lnTo>
                    <a:pt x="1575118" y="20666"/>
                  </a:lnTo>
                  <a:lnTo>
                    <a:pt x="1620748" y="29590"/>
                  </a:lnTo>
                  <a:lnTo>
                    <a:pt x="1665811" y="40043"/>
                  </a:lnTo>
                  <a:lnTo>
                    <a:pt x="1710278" y="52000"/>
                  </a:lnTo>
                  <a:lnTo>
                    <a:pt x="1754122" y="65429"/>
                  </a:lnTo>
                  <a:lnTo>
                    <a:pt x="1797314" y="80305"/>
                  </a:lnTo>
                  <a:lnTo>
                    <a:pt x="1839825" y="96598"/>
                  </a:lnTo>
                  <a:lnTo>
                    <a:pt x="1881628" y="114279"/>
                  </a:lnTo>
                  <a:lnTo>
                    <a:pt x="1922694" y="133321"/>
                  </a:lnTo>
                  <a:lnTo>
                    <a:pt x="1962994" y="153696"/>
                  </a:lnTo>
                  <a:lnTo>
                    <a:pt x="2002501" y="175374"/>
                  </a:lnTo>
                  <a:lnTo>
                    <a:pt x="2041186" y="198327"/>
                  </a:lnTo>
                  <a:lnTo>
                    <a:pt x="2079020" y="222528"/>
                  </a:lnTo>
                  <a:lnTo>
                    <a:pt x="2115975" y="247948"/>
                  </a:lnTo>
                  <a:lnTo>
                    <a:pt x="2152024" y="274558"/>
                  </a:lnTo>
                  <a:lnTo>
                    <a:pt x="2187137" y="302331"/>
                  </a:lnTo>
                  <a:lnTo>
                    <a:pt x="2221286" y="331237"/>
                  </a:lnTo>
                  <a:lnTo>
                    <a:pt x="2254444" y="361249"/>
                  </a:lnTo>
                  <a:lnTo>
                    <a:pt x="2286581" y="392337"/>
                  </a:lnTo>
                  <a:lnTo>
                    <a:pt x="2317669" y="424475"/>
                  </a:lnTo>
                  <a:lnTo>
                    <a:pt x="2347680" y="457633"/>
                  </a:lnTo>
                  <a:lnTo>
                    <a:pt x="2376585" y="491784"/>
                  </a:lnTo>
                  <a:lnTo>
                    <a:pt x="2404357" y="526898"/>
                  </a:lnTo>
                  <a:lnTo>
                    <a:pt x="2430967" y="562948"/>
                  </a:lnTo>
                  <a:lnTo>
                    <a:pt x="2456386" y="599904"/>
                  </a:lnTo>
                  <a:lnTo>
                    <a:pt x="2480586" y="637740"/>
                  </a:lnTo>
                  <a:lnTo>
                    <a:pt x="2503540" y="676426"/>
                  </a:lnTo>
                  <a:lnTo>
                    <a:pt x="2525217" y="715934"/>
                  </a:lnTo>
                  <a:lnTo>
                    <a:pt x="2545591" y="756237"/>
                  </a:lnTo>
                  <a:lnTo>
                    <a:pt x="2564633" y="797304"/>
                  </a:lnTo>
                  <a:lnTo>
                    <a:pt x="2582315" y="839109"/>
                  </a:lnTo>
                  <a:lnTo>
                    <a:pt x="2598607" y="881622"/>
                  </a:lnTo>
                  <a:lnTo>
                    <a:pt x="2613483" y="924816"/>
                  </a:lnTo>
                  <a:lnTo>
                    <a:pt x="2626912" y="968662"/>
                  </a:lnTo>
                  <a:lnTo>
                    <a:pt x="2638868" y="1013132"/>
                  </a:lnTo>
                  <a:lnTo>
                    <a:pt x="2649322" y="1058197"/>
                  </a:lnTo>
                  <a:lnTo>
                    <a:pt x="2658245" y="1103830"/>
                  </a:lnTo>
                  <a:lnTo>
                    <a:pt x="2665610" y="1150001"/>
                  </a:lnTo>
                  <a:lnTo>
                    <a:pt x="2671387" y="1196682"/>
                  </a:lnTo>
                  <a:lnTo>
                    <a:pt x="2675549" y="1243846"/>
                  </a:lnTo>
                  <a:lnTo>
                    <a:pt x="2678067" y="1291464"/>
                  </a:lnTo>
                  <a:lnTo>
                    <a:pt x="2678912" y="1339507"/>
                  </a:lnTo>
                  <a:lnTo>
                    <a:pt x="2678067" y="1387546"/>
                  </a:lnTo>
                  <a:lnTo>
                    <a:pt x="2675549" y="1435161"/>
                  </a:lnTo>
                  <a:lnTo>
                    <a:pt x="2671387" y="1482321"/>
                  </a:lnTo>
                  <a:lnTo>
                    <a:pt x="2665610" y="1529000"/>
                  </a:lnTo>
                  <a:lnTo>
                    <a:pt x="2658245" y="1575168"/>
                  </a:lnTo>
                  <a:lnTo>
                    <a:pt x="2649322" y="1620798"/>
                  </a:lnTo>
                  <a:lnTo>
                    <a:pt x="2638868" y="1665861"/>
                  </a:lnTo>
                  <a:lnTo>
                    <a:pt x="2626912" y="1710328"/>
                  </a:lnTo>
                  <a:lnTo>
                    <a:pt x="2613483" y="1754171"/>
                  </a:lnTo>
                  <a:lnTo>
                    <a:pt x="2598607" y="1797363"/>
                  </a:lnTo>
                  <a:lnTo>
                    <a:pt x="2582315" y="1839874"/>
                  </a:lnTo>
                  <a:lnTo>
                    <a:pt x="2564633" y="1881677"/>
                  </a:lnTo>
                  <a:lnTo>
                    <a:pt x="2545591" y="1922742"/>
                  </a:lnTo>
                  <a:lnTo>
                    <a:pt x="2525217" y="1963042"/>
                  </a:lnTo>
                  <a:lnTo>
                    <a:pt x="2503540" y="2002549"/>
                  </a:lnTo>
                  <a:lnTo>
                    <a:pt x="2480586" y="2041233"/>
                  </a:lnTo>
                  <a:lnTo>
                    <a:pt x="2456386" y="2079067"/>
                  </a:lnTo>
                  <a:lnTo>
                    <a:pt x="2430967" y="2116022"/>
                  </a:lnTo>
                  <a:lnTo>
                    <a:pt x="2404357" y="2152070"/>
                  </a:lnTo>
                  <a:lnTo>
                    <a:pt x="2376585" y="2187183"/>
                  </a:lnTo>
                  <a:lnTo>
                    <a:pt x="2347680" y="2221332"/>
                  </a:lnTo>
                  <a:lnTo>
                    <a:pt x="2317669" y="2254489"/>
                  </a:lnTo>
                  <a:lnTo>
                    <a:pt x="2286581" y="2286625"/>
                  </a:lnTo>
                  <a:lnTo>
                    <a:pt x="2254444" y="2317713"/>
                  </a:lnTo>
                  <a:lnTo>
                    <a:pt x="2221286" y="2347723"/>
                  </a:lnTo>
                  <a:lnTo>
                    <a:pt x="2187137" y="2376628"/>
                  </a:lnTo>
                  <a:lnTo>
                    <a:pt x="2152024" y="2404400"/>
                  </a:lnTo>
                  <a:lnTo>
                    <a:pt x="2115975" y="2431009"/>
                  </a:lnTo>
                  <a:lnTo>
                    <a:pt x="2079020" y="2456428"/>
                  </a:lnTo>
                  <a:lnTo>
                    <a:pt x="2041186" y="2480628"/>
                  </a:lnTo>
                  <a:lnTo>
                    <a:pt x="2002501" y="2503581"/>
                  </a:lnTo>
                  <a:lnTo>
                    <a:pt x="1962994" y="2525258"/>
                  </a:lnTo>
                  <a:lnTo>
                    <a:pt x="1922694" y="2545632"/>
                  </a:lnTo>
                  <a:lnTo>
                    <a:pt x="1881628" y="2564673"/>
                  </a:lnTo>
                  <a:lnTo>
                    <a:pt x="1839825" y="2582355"/>
                  </a:lnTo>
                  <a:lnTo>
                    <a:pt x="1797314" y="2598647"/>
                  </a:lnTo>
                  <a:lnTo>
                    <a:pt x="1754122" y="2613522"/>
                  </a:lnTo>
                  <a:lnTo>
                    <a:pt x="1710278" y="2626951"/>
                  </a:lnTo>
                  <a:lnTo>
                    <a:pt x="1665811" y="2638907"/>
                  </a:lnTo>
                  <a:lnTo>
                    <a:pt x="1620748" y="2649361"/>
                  </a:lnTo>
                  <a:lnTo>
                    <a:pt x="1575118" y="2658284"/>
                  </a:lnTo>
                  <a:lnTo>
                    <a:pt x="1528949" y="2665648"/>
                  </a:lnTo>
                  <a:lnTo>
                    <a:pt x="1482271" y="2671425"/>
                  </a:lnTo>
                  <a:lnTo>
                    <a:pt x="1435110" y="2675587"/>
                  </a:lnTo>
                  <a:lnTo>
                    <a:pt x="1387495" y="2678105"/>
                  </a:lnTo>
                  <a:lnTo>
                    <a:pt x="1339456" y="2678950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087" y="1841500"/>
              <a:ext cx="2677020" cy="26749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4495" y="1394093"/>
            <a:ext cx="248031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Lucida Sans Unicode"/>
                <a:cs typeface="Lucida Sans Unicode"/>
              </a:rPr>
              <a:t>Proposed</a:t>
            </a:r>
            <a:r>
              <a:rPr sz="2050" spc="-114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Solution</a:t>
            </a:r>
            <a:endParaRPr sz="2050" dirty="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2635" y="4713579"/>
            <a:ext cx="72377" cy="723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2635" y="4980927"/>
            <a:ext cx="72377" cy="723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2635" y="5515571"/>
            <a:ext cx="72377" cy="724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44495" y="1744121"/>
            <a:ext cx="5261610" cy="393192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2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Solution</a:t>
            </a:r>
            <a:endParaRPr sz="3250" dirty="0">
              <a:latin typeface="Lucida Sans Unicode"/>
              <a:cs typeface="Lucida Sans Unicode"/>
            </a:endParaRPr>
          </a:p>
          <a:p>
            <a:pPr marL="680720" marR="5080">
              <a:lnSpc>
                <a:spcPct val="109600"/>
              </a:lnSpc>
              <a:spcBef>
                <a:spcPts val="870"/>
              </a:spcBef>
            </a:pP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Dashboard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yang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30" dirty="0">
                <a:solidFill>
                  <a:srgbClr val="383737"/>
                </a:solidFill>
                <a:latin typeface="Lucida Sans Unicode"/>
                <a:cs typeface="Lucida Sans Unicode"/>
              </a:rPr>
              <a:t>dapat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digunakan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sebagai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alat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untuk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20" dirty="0">
                <a:solidFill>
                  <a:srgbClr val="383737"/>
                </a:solidFill>
                <a:latin typeface="Lucida Sans Unicode"/>
                <a:cs typeface="Lucida Sans Unicode"/>
              </a:rPr>
              <a:t>mementukan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sub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600" spc="85" dirty="0">
                <a:solidFill>
                  <a:srgbClr val="383737"/>
                </a:solidFill>
                <a:latin typeface="Lucida Sans Unicode"/>
                <a:cs typeface="Lucida Sans Unicode"/>
              </a:rPr>
              <a:t>menjadi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sasaran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pokok</a:t>
            </a:r>
            <a:r>
              <a:rPr sz="160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kebijakan </a:t>
            </a:r>
            <a:r>
              <a:rPr sz="1600" spc="120" dirty="0">
                <a:solidFill>
                  <a:srgbClr val="383737"/>
                </a:solidFill>
                <a:latin typeface="Lucida Sans Unicode"/>
                <a:cs typeface="Lucida Sans Unicode"/>
              </a:rPr>
              <a:t>pembangunan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endParaRPr sz="16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250" spc="165" dirty="0">
                <a:solidFill>
                  <a:srgbClr val="383737"/>
                </a:solidFill>
                <a:latin typeface="Lucida Sans Unicode"/>
                <a:cs typeface="Lucida Sans Unicode"/>
              </a:rPr>
              <a:t>Personas</a:t>
            </a:r>
            <a:endParaRPr sz="3250" dirty="0">
              <a:latin typeface="Lucida Sans Unicode"/>
              <a:cs typeface="Lucida Sans Unicode"/>
            </a:endParaRPr>
          </a:p>
          <a:p>
            <a:pPr marL="1034415" marR="60960" algn="just">
              <a:lnSpc>
                <a:spcPct val="109600"/>
              </a:lnSpc>
              <a:spcBef>
                <a:spcPts val="869"/>
              </a:spcBef>
            </a:pP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Pemerintah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Jawa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25" dirty="0">
                <a:solidFill>
                  <a:srgbClr val="383737"/>
                </a:solidFill>
                <a:latin typeface="Lucida Sans Unicode"/>
                <a:cs typeface="Lucida Sans Unicode"/>
              </a:rPr>
              <a:t>Barat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jajarannya </a:t>
            </a: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Departmen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Kabupaten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dan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tingkat</a:t>
            </a:r>
            <a:r>
              <a:rPr sz="160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dibawahnya</a:t>
            </a:r>
            <a:endParaRPr sz="1600" dirty="0">
              <a:latin typeface="Lucida Sans Unicode"/>
              <a:cs typeface="Lucida Sans Unicode"/>
            </a:endParaRPr>
          </a:p>
          <a:p>
            <a:pPr marL="1034415">
              <a:lnSpc>
                <a:spcPct val="100000"/>
              </a:lnSpc>
              <a:spcBef>
                <a:spcPts val="185"/>
              </a:spcBef>
            </a:pP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Analyst</a:t>
            </a:r>
            <a:endParaRPr sz="1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2942" y="1327235"/>
            <a:ext cx="266954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80" dirty="0">
                <a:latin typeface="Lucida Sans Unicode"/>
                <a:cs typeface="Lucida Sans Unicode"/>
              </a:rPr>
              <a:t>User</a:t>
            </a:r>
            <a:r>
              <a:rPr spc="-280" dirty="0">
                <a:latin typeface="Lucida Sans Unicode"/>
                <a:cs typeface="Lucida Sans Unicode"/>
              </a:rPr>
              <a:t> </a:t>
            </a:r>
            <a:r>
              <a:rPr spc="114" dirty="0">
                <a:latin typeface="Lucida Sans Unicode"/>
                <a:cs typeface="Lucida Sans Unicode"/>
              </a:rPr>
              <a:t>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22C281-8B4B-1604-9A86-CAC87000E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62466"/>
              </p:ext>
            </p:extLst>
          </p:nvPr>
        </p:nvGraphicFramePr>
        <p:xfrm>
          <a:off x="431800" y="1873250"/>
          <a:ext cx="9829799" cy="3145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bject 8">
            <a:extLst>
              <a:ext uri="{FF2B5EF4-FFF2-40B4-BE49-F238E27FC236}">
                <a16:creationId xmlns:a16="http://schemas.microsoft.com/office/drawing/2014/main" id="{E21A0A80-85DD-2DE1-0B8C-DD93B6A265FD}"/>
              </a:ext>
            </a:extLst>
          </p:cNvPr>
          <p:cNvSpPr txBox="1"/>
          <p:nvPr/>
        </p:nvSpPr>
        <p:spPr>
          <a:xfrm>
            <a:off x="431800" y="4576216"/>
            <a:ext cx="9910949" cy="221406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200" b="1" spc="-10" dirty="0" err="1">
                <a:solidFill>
                  <a:schemeClr val="tx1"/>
                </a:solidFill>
                <a:latin typeface="Verdana"/>
                <a:cs typeface="Verdana"/>
              </a:rPr>
              <a:t>Governer</a:t>
            </a:r>
            <a:r>
              <a:rPr sz="1200" b="1" spc="-10" dirty="0">
                <a:solidFill>
                  <a:schemeClr val="tx1"/>
                </a:solidFill>
                <a:latin typeface="Verdana"/>
                <a:cs typeface="Verdana"/>
              </a:rPr>
              <a:t>:</a:t>
            </a:r>
            <a:endParaRPr sz="12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marR="5080">
              <a:spcBef>
                <a:spcPts val="1295"/>
              </a:spcBef>
            </a:pP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Dengan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>
                <a:solidFill>
                  <a:schemeClr val="tx1"/>
                </a:solidFill>
                <a:highlight>
                  <a:srgbClr val="FFFF00"/>
                </a:highlight>
                <a:latin typeface="Lucida Sans Unicode"/>
                <a:cs typeface="Lucida Sans Unicode"/>
              </a:rPr>
              <a:t>Correlation Index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,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akan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m</a:t>
            </a:r>
            <a:r>
              <a:rPr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endapatkan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informasi</a:t>
            </a:r>
            <a:r>
              <a:rPr sz="1050" spc="3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8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secara</a:t>
            </a:r>
            <a:r>
              <a:rPr sz="1050" spc="3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10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cepat</a:t>
            </a:r>
            <a:r>
              <a:rPr sz="1050" spc="3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80" dirty="0">
                <a:solidFill>
                  <a:schemeClr val="tx1"/>
                </a:solidFill>
                <a:latin typeface="Lucida Sans Unicode"/>
                <a:cs typeface="Lucida Sans Unicode"/>
              </a:rPr>
              <a:t>dan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5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akurat</a:t>
            </a:r>
            <a:r>
              <a:rPr sz="1050" spc="3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mengenai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 sub</a:t>
            </a:r>
            <a:r>
              <a:rPr sz="1050" spc="3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indeks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9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apa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saja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yang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5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menjadi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sasaran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pokok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kebijakan</a:t>
            </a:r>
            <a:r>
              <a:rPr sz="1050" spc="-1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8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pembangunan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kesehatan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dari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Provinsi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12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Jawa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Barat</a:t>
            </a:r>
            <a:endParaRPr sz="10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>
              <a:spcBef>
                <a:spcPts val="30"/>
              </a:spcBef>
            </a:pPr>
            <a:endParaRPr sz="10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/>
            <a:r>
              <a:rPr sz="1200" b="1" spc="-25" dirty="0">
                <a:solidFill>
                  <a:schemeClr val="tx1"/>
                </a:solidFill>
                <a:latin typeface="Verdana"/>
                <a:cs typeface="Verdana"/>
              </a:rPr>
              <a:t>Pubic</a:t>
            </a:r>
            <a:r>
              <a:rPr sz="1200" b="1" spc="-13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200" b="1" spc="-10" dirty="0">
                <a:solidFill>
                  <a:schemeClr val="tx1"/>
                </a:solidFill>
                <a:latin typeface="Verdana"/>
                <a:cs typeface="Verdana"/>
              </a:rPr>
              <a:t>Health:</a:t>
            </a:r>
            <a:endParaRPr sz="12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marR="276225">
              <a:spcBef>
                <a:spcPts val="1295"/>
              </a:spcBef>
            </a:pP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Dengan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>
                <a:solidFill>
                  <a:schemeClr val="tx1"/>
                </a:solidFill>
                <a:highlight>
                  <a:srgbClr val="FFFF00"/>
                </a:highlight>
                <a:latin typeface="Lucida Sans Unicode"/>
                <a:cs typeface="Lucida Sans Unicode"/>
              </a:rPr>
              <a:t>Correlation Index  dan IPKM overview,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akan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Memiliki</a:t>
            </a:r>
            <a:r>
              <a:rPr sz="1050" spc="2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akses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90" dirty="0">
                <a:solidFill>
                  <a:schemeClr val="tx1"/>
                </a:solidFill>
                <a:latin typeface="Lucida Sans Unicode"/>
                <a:cs typeface="Lucida Sans Unicode"/>
              </a:rPr>
              <a:t>data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untuk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memonitor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performa</a:t>
            </a:r>
            <a:r>
              <a:rPr sz="1050" spc="2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chemeClr val="tx1"/>
                </a:solidFill>
                <a:latin typeface="Lucida Sans Unicode"/>
                <a:cs typeface="Lucida Sans Unicode"/>
              </a:rPr>
              <a:t>dari </a:t>
            </a:r>
            <a:r>
              <a:rPr sz="1050" spc="50" dirty="0">
                <a:solidFill>
                  <a:schemeClr val="tx1"/>
                </a:solidFill>
                <a:latin typeface="Lucida Sans Unicode"/>
                <a:cs typeface="Lucida Sans Unicode"/>
              </a:rPr>
              <a:t>tindakan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perbaikan,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 peningkatan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80" dirty="0">
                <a:solidFill>
                  <a:schemeClr val="tx1"/>
                </a:solidFill>
                <a:latin typeface="Lucida Sans Unicode"/>
                <a:cs typeface="Lucida Sans Unicode"/>
              </a:rPr>
              <a:t>dan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 pengendalian </a:t>
            </a:r>
            <a:r>
              <a:rPr sz="1050" spc="40" dirty="0">
                <a:solidFill>
                  <a:schemeClr val="tx1"/>
                </a:solidFill>
                <a:latin typeface="Lucida Sans Unicode"/>
                <a:cs typeface="Lucida Sans Unicode"/>
              </a:rPr>
              <a:t>sub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indeks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yang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menjadi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sasaran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pokok</a:t>
            </a:r>
            <a:r>
              <a:rPr sz="1050" spc="5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Pemerintah</a:t>
            </a:r>
            <a:endParaRPr sz="10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>
              <a:spcBef>
                <a:spcPts val="5"/>
              </a:spcBef>
            </a:pPr>
            <a:endParaRPr sz="1050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>
              <a:spcBef>
                <a:spcPts val="5"/>
              </a:spcBef>
            </a:pPr>
            <a:r>
              <a:rPr sz="1200" b="1" spc="-10" dirty="0">
                <a:solidFill>
                  <a:schemeClr val="tx1"/>
                </a:solidFill>
                <a:latin typeface="Verdana"/>
                <a:cs typeface="Verdana"/>
              </a:rPr>
              <a:t>Analyst:</a:t>
            </a:r>
            <a:endParaRPr sz="12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>
              <a:spcBef>
                <a:spcPts val="1385"/>
              </a:spcBef>
            </a:pP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Dengan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>
                <a:solidFill>
                  <a:schemeClr val="tx1"/>
                </a:solidFill>
                <a:highlight>
                  <a:srgbClr val="FFFF00"/>
                </a:highlight>
                <a:latin typeface="Lucida Sans Unicode"/>
                <a:cs typeface="Lucida Sans Unicode"/>
              </a:rPr>
              <a:t>IPKM overview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,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akan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memudahkan</a:t>
            </a:r>
            <a:r>
              <a:rPr lang="en-US" sz="1050" spc="7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lang="en-US"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p</a:t>
            </a:r>
            <a:r>
              <a:rPr sz="1050" spc="75" dirty="0" err="1">
                <a:solidFill>
                  <a:schemeClr val="tx1"/>
                </a:solidFill>
                <a:latin typeface="Lucida Sans Unicode"/>
                <a:cs typeface="Lucida Sans Unicode"/>
              </a:rPr>
              <a:t>enentuan</a:t>
            </a:r>
            <a:r>
              <a:rPr sz="1050" spc="4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sub</a:t>
            </a:r>
            <a:r>
              <a:rPr sz="1050" spc="4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indeks</a:t>
            </a:r>
            <a:r>
              <a:rPr sz="1050" spc="5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0" dirty="0">
                <a:solidFill>
                  <a:schemeClr val="tx1"/>
                </a:solidFill>
                <a:latin typeface="Lucida Sans Unicode"/>
                <a:cs typeface="Lucida Sans Unicode"/>
              </a:rPr>
              <a:t>IPKM</a:t>
            </a:r>
            <a:r>
              <a:rPr sz="1050" spc="45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spc="65" dirty="0">
                <a:solidFill>
                  <a:schemeClr val="tx1"/>
                </a:solidFill>
                <a:latin typeface="Lucida Sans Unicode"/>
                <a:cs typeface="Lucida Sans Unicode"/>
              </a:rPr>
              <a:t>yang</a:t>
            </a:r>
            <a:r>
              <a:rPr sz="1050" spc="50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chemeClr val="tx1"/>
                </a:solidFill>
                <a:latin typeface="Lucida Sans Unicode"/>
                <a:cs typeface="Lucida Sans Unicode"/>
              </a:rPr>
              <a:t>paling</a:t>
            </a:r>
            <a:r>
              <a:rPr sz="1050" spc="45" dirty="0">
                <a:solidFill>
                  <a:schemeClr val="tx1"/>
                </a:solidFill>
                <a:latin typeface="Lucida Sans Unicode"/>
                <a:cs typeface="Lucida Sans Unicode"/>
              </a:rPr>
              <a:t> efektif</a:t>
            </a:r>
            <a:endParaRPr sz="1050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974-692E-4061-BA10-7948999E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04" y="196851"/>
            <a:ext cx="8748590" cy="646331"/>
          </a:xfrm>
        </p:spPr>
        <p:txBody>
          <a:bodyPr/>
          <a:lstStyle/>
          <a:p>
            <a:pPr algn="ctr"/>
            <a:r>
              <a:rPr lang="en-US" dirty="0"/>
              <a:t>Data Pipeline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18AEF9-26D2-4815-A982-EA001C3A6EC2}"/>
              </a:ext>
            </a:extLst>
          </p:cNvPr>
          <p:cNvSpPr/>
          <p:nvPr/>
        </p:nvSpPr>
        <p:spPr>
          <a:xfrm>
            <a:off x="469900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70AA-934B-4216-B3B6-2029C66BBE98}"/>
              </a:ext>
            </a:extLst>
          </p:cNvPr>
          <p:cNvSpPr txBox="1"/>
          <p:nvPr/>
        </p:nvSpPr>
        <p:spPr>
          <a:xfrm>
            <a:off x="774700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Data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79AAF1-39F0-479B-8D6E-DDB005D7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720850"/>
            <a:ext cx="1200150" cy="12001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D16FA5-31A1-48D2-BE09-D2C3A9599A3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03400" y="2921000"/>
            <a:ext cx="0" cy="123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CD30ED-8091-4E12-B0D2-290DA6E9A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00" y="4272628"/>
            <a:ext cx="1190625" cy="11906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F29AE2-E679-4859-A6D0-A21A23313FDA}"/>
              </a:ext>
            </a:extLst>
          </p:cNvPr>
          <p:cNvSpPr/>
          <p:nvPr/>
        </p:nvSpPr>
        <p:spPr>
          <a:xfrm>
            <a:off x="3892550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3EE7-275D-4BBE-BC66-2E5F2BD2985D}"/>
              </a:ext>
            </a:extLst>
          </p:cNvPr>
          <p:cNvSpPr txBox="1"/>
          <p:nvPr/>
        </p:nvSpPr>
        <p:spPr>
          <a:xfrm>
            <a:off x="4197350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Wrangling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EE3A876-46FE-4FF5-98C9-6FD8C99FC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17" y="1661360"/>
            <a:ext cx="1019564" cy="101956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18C45F-1C88-4C61-A84A-E9167AE6EB72}"/>
              </a:ext>
            </a:extLst>
          </p:cNvPr>
          <p:cNvCxnSpPr/>
          <p:nvPr/>
        </p:nvCxnSpPr>
        <p:spPr>
          <a:xfrm>
            <a:off x="5221036" y="2762250"/>
            <a:ext cx="0" cy="1390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DBEC48E-B594-492C-9FB4-1218D4FC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8" y="4345082"/>
            <a:ext cx="1190625" cy="121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FB12D6-1132-4DD1-B1EE-C8E1F4718996}"/>
              </a:ext>
            </a:extLst>
          </p:cNvPr>
          <p:cNvSpPr txBox="1"/>
          <p:nvPr/>
        </p:nvSpPr>
        <p:spPr>
          <a:xfrm>
            <a:off x="1167899" y="5602883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C727F3-8855-4FCD-99C2-1568FC5DD41A}"/>
              </a:ext>
            </a:extLst>
          </p:cNvPr>
          <p:cNvSpPr txBox="1"/>
          <p:nvPr/>
        </p:nvSpPr>
        <p:spPr>
          <a:xfrm>
            <a:off x="3975435" y="5581091"/>
            <a:ext cx="2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 &amp; Merging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FD261B-5CAC-485B-AC5E-5B4B2BC4F512}"/>
              </a:ext>
            </a:extLst>
          </p:cNvPr>
          <p:cNvSpPr/>
          <p:nvPr/>
        </p:nvSpPr>
        <p:spPr>
          <a:xfrm>
            <a:off x="7289298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D5FF8-19E5-4B9F-89D8-A7B853B659C9}"/>
              </a:ext>
            </a:extLst>
          </p:cNvPr>
          <p:cNvSpPr txBox="1"/>
          <p:nvPr/>
        </p:nvSpPr>
        <p:spPr>
          <a:xfrm>
            <a:off x="7594098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33281A0-15EF-464B-9469-E395043D7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75" y="2680924"/>
            <a:ext cx="1838325" cy="18383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00F5AC-5704-4396-86FA-7C84A5EB8A27}"/>
              </a:ext>
            </a:extLst>
          </p:cNvPr>
          <p:cNvSpPr txBox="1"/>
          <p:nvPr/>
        </p:nvSpPr>
        <p:spPr>
          <a:xfrm>
            <a:off x="469900" y="6177195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Raw data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Open Data </a:t>
            </a:r>
            <a:r>
              <a:rPr lang="en-US" dirty="0" err="1"/>
              <a:t>Jabar</a:t>
            </a:r>
            <a:r>
              <a:rPr lang="en-US" dirty="0"/>
              <a:t> &amp; Data Nasional </a:t>
            </a:r>
            <a:r>
              <a:rPr lang="en-US" dirty="0" err="1"/>
              <a:t>Pengaduan</a:t>
            </a:r>
            <a:r>
              <a:rPr lang="en-US" dirty="0"/>
              <a:t> Anak KPAI,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raw data </a:t>
            </a:r>
            <a:r>
              <a:rPr lang="en-US" dirty="0" err="1"/>
              <a:t>tsb</a:t>
            </a:r>
            <a:r>
              <a:rPr lang="en-US" dirty="0"/>
              <a:t>.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cleaning &amp; merging </a:t>
            </a:r>
            <a:r>
              <a:rPr lang="en-US" dirty="0" err="1"/>
              <a:t>menggunakan</a:t>
            </a:r>
            <a:r>
              <a:rPr lang="en-US" dirty="0"/>
              <a:t> python. </a:t>
            </a:r>
            <a:r>
              <a:rPr lang="en-US" dirty="0" err="1"/>
              <a:t>Untuk</a:t>
            </a:r>
            <a:r>
              <a:rPr lang="en-US" dirty="0"/>
              <a:t> Data Visualization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Tableau </a:t>
            </a:r>
            <a:r>
              <a:rPr lang="en-US" dirty="0" err="1"/>
              <a:t>sebagai</a:t>
            </a:r>
            <a:r>
              <a:rPr lang="en-US" dirty="0"/>
              <a:t> BI Visualization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di clean &amp; merging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890F3BD6-0A4D-4F29-921A-30132B66AD76}"/>
              </a:ext>
            </a:extLst>
          </p:cNvPr>
          <p:cNvSpPr/>
          <p:nvPr/>
        </p:nvSpPr>
        <p:spPr>
          <a:xfrm>
            <a:off x="3289300" y="2921000"/>
            <a:ext cx="442661" cy="1497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4C4A73B-34DA-46A8-ADEC-B019E536BDFD}"/>
              </a:ext>
            </a:extLst>
          </p:cNvPr>
          <p:cNvSpPr/>
          <p:nvPr/>
        </p:nvSpPr>
        <p:spPr>
          <a:xfrm>
            <a:off x="6703093" y="2840487"/>
            <a:ext cx="442661" cy="1497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795" y="3417799"/>
            <a:ext cx="3309620" cy="587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105" dirty="0"/>
              <a:t>Demo</a:t>
            </a:r>
            <a:r>
              <a:rPr sz="3650" spc="-360" dirty="0"/>
              <a:t> </a:t>
            </a:r>
            <a:r>
              <a:rPr sz="3650" spc="95" dirty="0"/>
              <a:t>Dasbor</a:t>
            </a:r>
            <a:endParaRPr sz="3650"/>
          </a:p>
        </p:txBody>
      </p:sp>
      <p:grpSp>
        <p:nvGrpSpPr>
          <p:cNvPr id="3" name="object 3"/>
          <p:cNvGrpSpPr/>
          <p:nvPr/>
        </p:nvGrpSpPr>
        <p:grpSpPr>
          <a:xfrm>
            <a:off x="6400304" y="1409407"/>
            <a:ext cx="3202940" cy="4737735"/>
            <a:chOff x="6400304" y="1409407"/>
            <a:chExt cx="3202940" cy="4737735"/>
          </a:xfrm>
        </p:grpSpPr>
        <p:sp>
          <p:nvSpPr>
            <p:cNvPr id="4" name="object 4"/>
            <p:cNvSpPr/>
            <p:nvPr/>
          </p:nvSpPr>
          <p:spPr>
            <a:xfrm>
              <a:off x="6400304" y="2126310"/>
              <a:ext cx="1604645" cy="1604645"/>
            </a:xfrm>
            <a:custGeom>
              <a:avLst/>
              <a:gdLst/>
              <a:ahLst/>
              <a:cxnLst/>
              <a:rect l="l" t="t" r="r" b="b"/>
              <a:pathLst>
                <a:path w="1604645" h="1604645">
                  <a:moveTo>
                    <a:pt x="1604022" y="1604022"/>
                  </a:moveTo>
                  <a:lnTo>
                    <a:pt x="0" y="1604022"/>
                  </a:lnTo>
                  <a:lnTo>
                    <a:pt x="0" y="0"/>
                  </a:lnTo>
                  <a:lnTo>
                    <a:pt x="48150" y="709"/>
                  </a:lnTo>
                  <a:lnTo>
                    <a:pt x="95949" y="2823"/>
                  </a:lnTo>
                  <a:lnTo>
                    <a:pt x="143375" y="6323"/>
                  </a:lnTo>
                  <a:lnTo>
                    <a:pt x="190408" y="11187"/>
                  </a:lnTo>
                  <a:lnTo>
                    <a:pt x="237030" y="17398"/>
                  </a:lnTo>
                  <a:lnTo>
                    <a:pt x="283220" y="24934"/>
                  </a:lnTo>
                  <a:lnTo>
                    <a:pt x="328957" y="33776"/>
                  </a:lnTo>
                  <a:lnTo>
                    <a:pt x="374224" y="43903"/>
                  </a:lnTo>
                  <a:lnTo>
                    <a:pt x="418998" y="55297"/>
                  </a:lnTo>
                  <a:lnTo>
                    <a:pt x="463262" y="67936"/>
                  </a:lnTo>
                  <a:lnTo>
                    <a:pt x="506994" y="81802"/>
                  </a:lnTo>
                  <a:lnTo>
                    <a:pt x="550175" y="96874"/>
                  </a:lnTo>
                  <a:lnTo>
                    <a:pt x="592786" y="113132"/>
                  </a:lnTo>
                  <a:lnTo>
                    <a:pt x="634805" y="130557"/>
                  </a:lnTo>
                  <a:lnTo>
                    <a:pt x="676214" y="149129"/>
                  </a:lnTo>
                  <a:lnTo>
                    <a:pt x="716993" y="168828"/>
                  </a:lnTo>
                  <a:lnTo>
                    <a:pt x="757121" y="189633"/>
                  </a:lnTo>
                  <a:lnTo>
                    <a:pt x="796579" y="211525"/>
                  </a:lnTo>
                  <a:lnTo>
                    <a:pt x="835348" y="234485"/>
                  </a:lnTo>
                  <a:lnTo>
                    <a:pt x="873406" y="258492"/>
                  </a:lnTo>
                  <a:lnTo>
                    <a:pt x="910735" y="283526"/>
                  </a:lnTo>
                  <a:lnTo>
                    <a:pt x="947314" y="309567"/>
                  </a:lnTo>
                  <a:lnTo>
                    <a:pt x="983124" y="336597"/>
                  </a:lnTo>
                  <a:lnTo>
                    <a:pt x="1018144" y="364594"/>
                  </a:lnTo>
                  <a:lnTo>
                    <a:pt x="1052356" y="393538"/>
                  </a:lnTo>
                  <a:lnTo>
                    <a:pt x="1085738" y="423411"/>
                  </a:lnTo>
                  <a:lnTo>
                    <a:pt x="1118272" y="454192"/>
                  </a:lnTo>
                  <a:lnTo>
                    <a:pt x="1149937" y="485861"/>
                  </a:lnTo>
                  <a:lnTo>
                    <a:pt x="1180714" y="518399"/>
                  </a:lnTo>
                  <a:lnTo>
                    <a:pt x="1210582" y="551785"/>
                  </a:lnTo>
                  <a:lnTo>
                    <a:pt x="1239522" y="585999"/>
                  </a:lnTo>
                  <a:lnTo>
                    <a:pt x="1267514" y="621022"/>
                  </a:lnTo>
                  <a:lnTo>
                    <a:pt x="1294538" y="656834"/>
                  </a:lnTo>
                  <a:lnTo>
                    <a:pt x="1320575" y="693415"/>
                  </a:lnTo>
                  <a:lnTo>
                    <a:pt x="1345604" y="730745"/>
                  </a:lnTo>
                  <a:lnTo>
                    <a:pt x="1369605" y="768804"/>
                  </a:lnTo>
                  <a:lnTo>
                    <a:pt x="1392560" y="807572"/>
                  </a:lnTo>
                  <a:lnTo>
                    <a:pt x="1414447" y="847030"/>
                  </a:lnTo>
                  <a:lnTo>
                    <a:pt x="1435247" y="887157"/>
                  </a:lnTo>
                  <a:lnTo>
                    <a:pt x="1454940" y="927934"/>
                  </a:lnTo>
                  <a:lnTo>
                    <a:pt x="1473507" y="969340"/>
                  </a:lnTo>
                  <a:lnTo>
                    <a:pt x="1490927" y="1011357"/>
                  </a:lnTo>
                  <a:lnTo>
                    <a:pt x="1507180" y="1053963"/>
                  </a:lnTo>
                  <a:lnTo>
                    <a:pt x="1522248" y="1097140"/>
                  </a:lnTo>
                  <a:lnTo>
                    <a:pt x="1536109" y="1140866"/>
                  </a:lnTo>
                  <a:lnTo>
                    <a:pt x="1548745" y="1185124"/>
                  </a:lnTo>
                  <a:lnTo>
                    <a:pt x="1560134" y="1229891"/>
                  </a:lnTo>
                  <a:lnTo>
                    <a:pt x="1570259" y="1275149"/>
                  </a:lnTo>
                  <a:lnTo>
                    <a:pt x="1579097" y="1320878"/>
                  </a:lnTo>
                  <a:lnTo>
                    <a:pt x="1586630" y="1367058"/>
                  </a:lnTo>
                  <a:lnTo>
                    <a:pt x="1592839" y="1413668"/>
                  </a:lnTo>
                  <a:lnTo>
                    <a:pt x="1597702" y="1460690"/>
                  </a:lnTo>
                  <a:lnTo>
                    <a:pt x="1601200" y="1508103"/>
                  </a:lnTo>
                  <a:lnTo>
                    <a:pt x="1603313" y="1555887"/>
                  </a:lnTo>
                  <a:lnTo>
                    <a:pt x="1604022" y="1604022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8713" y="2126310"/>
              <a:ext cx="1604645" cy="1604645"/>
            </a:xfrm>
            <a:custGeom>
              <a:avLst/>
              <a:gdLst/>
              <a:ahLst/>
              <a:cxnLst/>
              <a:rect l="l" t="t" r="r" b="b"/>
              <a:pathLst>
                <a:path w="1604645" h="1604645">
                  <a:moveTo>
                    <a:pt x="1604022" y="1604022"/>
                  </a:moveTo>
                  <a:lnTo>
                    <a:pt x="0" y="1604022"/>
                  </a:lnTo>
                  <a:lnTo>
                    <a:pt x="708" y="1555887"/>
                  </a:lnTo>
                  <a:lnTo>
                    <a:pt x="2822" y="1508103"/>
                  </a:lnTo>
                  <a:lnTo>
                    <a:pt x="6320" y="1460690"/>
                  </a:lnTo>
                  <a:lnTo>
                    <a:pt x="11183" y="1413668"/>
                  </a:lnTo>
                  <a:lnTo>
                    <a:pt x="17391" y="1367058"/>
                  </a:lnTo>
                  <a:lnTo>
                    <a:pt x="24925" y="1320878"/>
                  </a:lnTo>
                  <a:lnTo>
                    <a:pt x="33763" y="1275149"/>
                  </a:lnTo>
                  <a:lnTo>
                    <a:pt x="43887" y="1229891"/>
                  </a:lnTo>
                  <a:lnTo>
                    <a:pt x="55277" y="1185124"/>
                  </a:lnTo>
                  <a:lnTo>
                    <a:pt x="67912" y="1140866"/>
                  </a:lnTo>
                  <a:lnTo>
                    <a:pt x="81774" y="1097140"/>
                  </a:lnTo>
                  <a:lnTo>
                    <a:pt x="96841" y="1053963"/>
                  </a:lnTo>
                  <a:lnTo>
                    <a:pt x="113095" y="1011357"/>
                  </a:lnTo>
                  <a:lnTo>
                    <a:pt x="130515" y="969340"/>
                  </a:lnTo>
                  <a:lnTo>
                    <a:pt x="149082" y="927934"/>
                  </a:lnTo>
                  <a:lnTo>
                    <a:pt x="168775" y="887157"/>
                  </a:lnTo>
                  <a:lnTo>
                    <a:pt x="189575" y="847030"/>
                  </a:lnTo>
                  <a:lnTo>
                    <a:pt x="211462" y="807572"/>
                  </a:lnTo>
                  <a:lnTo>
                    <a:pt x="234416" y="768804"/>
                  </a:lnTo>
                  <a:lnTo>
                    <a:pt x="258418" y="730745"/>
                  </a:lnTo>
                  <a:lnTo>
                    <a:pt x="283447" y="693415"/>
                  </a:lnTo>
                  <a:lnTo>
                    <a:pt x="309483" y="656834"/>
                  </a:lnTo>
                  <a:lnTo>
                    <a:pt x="336507" y="621022"/>
                  </a:lnTo>
                  <a:lnTo>
                    <a:pt x="364500" y="585999"/>
                  </a:lnTo>
                  <a:lnTo>
                    <a:pt x="393440" y="551785"/>
                  </a:lnTo>
                  <a:lnTo>
                    <a:pt x="423308" y="518399"/>
                  </a:lnTo>
                  <a:lnTo>
                    <a:pt x="454085" y="485861"/>
                  </a:lnTo>
                  <a:lnTo>
                    <a:pt x="485750" y="454192"/>
                  </a:lnTo>
                  <a:lnTo>
                    <a:pt x="518284" y="423411"/>
                  </a:lnTo>
                  <a:lnTo>
                    <a:pt x="551666" y="393538"/>
                  </a:lnTo>
                  <a:lnTo>
                    <a:pt x="585878" y="364594"/>
                  </a:lnTo>
                  <a:lnTo>
                    <a:pt x="620898" y="336597"/>
                  </a:lnTo>
                  <a:lnTo>
                    <a:pt x="656708" y="309567"/>
                  </a:lnTo>
                  <a:lnTo>
                    <a:pt x="693287" y="283526"/>
                  </a:lnTo>
                  <a:lnTo>
                    <a:pt x="730616" y="258492"/>
                  </a:lnTo>
                  <a:lnTo>
                    <a:pt x="768674" y="234485"/>
                  </a:lnTo>
                  <a:lnTo>
                    <a:pt x="807442" y="211525"/>
                  </a:lnTo>
                  <a:lnTo>
                    <a:pt x="846900" y="189633"/>
                  </a:lnTo>
                  <a:lnTo>
                    <a:pt x="887029" y="168828"/>
                  </a:lnTo>
                  <a:lnTo>
                    <a:pt x="927807" y="149129"/>
                  </a:lnTo>
                  <a:lnTo>
                    <a:pt x="969216" y="130557"/>
                  </a:lnTo>
                  <a:lnTo>
                    <a:pt x="1011236" y="113132"/>
                  </a:lnTo>
                  <a:lnTo>
                    <a:pt x="1053846" y="96874"/>
                  </a:lnTo>
                  <a:lnTo>
                    <a:pt x="1097028" y="81802"/>
                  </a:lnTo>
                  <a:lnTo>
                    <a:pt x="1140760" y="67936"/>
                  </a:lnTo>
                  <a:lnTo>
                    <a:pt x="1185023" y="55297"/>
                  </a:lnTo>
                  <a:lnTo>
                    <a:pt x="1229798" y="43903"/>
                  </a:lnTo>
                  <a:lnTo>
                    <a:pt x="1275064" y="33776"/>
                  </a:lnTo>
                  <a:lnTo>
                    <a:pt x="1320802" y="24934"/>
                  </a:lnTo>
                  <a:lnTo>
                    <a:pt x="1366992" y="17398"/>
                  </a:lnTo>
                  <a:lnTo>
                    <a:pt x="1413613" y="11187"/>
                  </a:lnTo>
                  <a:lnTo>
                    <a:pt x="1460647" y="6323"/>
                  </a:lnTo>
                  <a:lnTo>
                    <a:pt x="1508073" y="2823"/>
                  </a:lnTo>
                  <a:lnTo>
                    <a:pt x="1555871" y="709"/>
                  </a:lnTo>
                  <a:lnTo>
                    <a:pt x="1604022" y="0"/>
                  </a:lnTo>
                  <a:lnTo>
                    <a:pt x="1604022" y="1604022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0304" y="3719169"/>
              <a:ext cx="1604645" cy="1604010"/>
            </a:xfrm>
            <a:custGeom>
              <a:avLst/>
              <a:gdLst/>
              <a:ahLst/>
              <a:cxnLst/>
              <a:rect l="l" t="t" r="r" b="b"/>
              <a:pathLst>
                <a:path w="1604645" h="1604010">
                  <a:moveTo>
                    <a:pt x="1604022" y="1604010"/>
                  </a:moveTo>
                  <a:lnTo>
                    <a:pt x="1555869" y="1603300"/>
                  </a:lnTo>
                  <a:lnTo>
                    <a:pt x="1508068" y="1601186"/>
                  </a:lnTo>
                  <a:lnTo>
                    <a:pt x="1460640" y="1597686"/>
                  </a:lnTo>
                  <a:lnTo>
                    <a:pt x="1413604" y="1592822"/>
                  </a:lnTo>
                  <a:lnTo>
                    <a:pt x="1366980" y="1586611"/>
                  </a:lnTo>
                  <a:lnTo>
                    <a:pt x="1320789" y="1579075"/>
                  </a:lnTo>
                  <a:lnTo>
                    <a:pt x="1275049" y="1570234"/>
                  </a:lnTo>
                  <a:lnTo>
                    <a:pt x="1229782" y="1560106"/>
                  </a:lnTo>
                  <a:lnTo>
                    <a:pt x="1185006" y="1548713"/>
                  </a:lnTo>
                  <a:lnTo>
                    <a:pt x="1140741" y="1536073"/>
                  </a:lnTo>
                  <a:lnTo>
                    <a:pt x="1097008" y="1522207"/>
                  </a:lnTo>
                  <a:lnTo>
                    <a:pt x="1053826" y="1507135"/>
                  </a:lnTo>
                  <a:lnTo>
                    <a:pt x="1011215" y="1490877"/>
                  </a:lnTo>
                  <a:lnTo>
                    <a:pt x="969195" y="1473452"/>
                  </a:lnTo>
                  <a:lnTo>
                    <a:pt x="927785" y="1454880"/>
                  </a:lnTo>
                  <a:lnTo>
                    <a:pt x="887006" y="1435182"/>
                  </a:lnTo>
                  <a:lnTo>
                    <a:pt x="846878" y="1414376"/>
                  </a:lnTo>
                  <a:lnTo>
                    <a:pt x="807420" y="1392484"/>
                  </a:lnTo>
                  <a:lnTo>
                    <a:pt x="768652" y="1369525"/>
                  </a:lnTo>
                  <a:lnTo>
                    <a:pt x="730593" y="1345518"/>
                  </a:lnTo>
                  <a:lnTo>
                    <a:pt x="693265" y="1320484"/>
                  </a:lnTo>
                  <a:lnTo>
                    <a:pt x="656686" y="1294442"/>
                  </a:lnTo>
                  <a:lnTo>
                    <a:pt x="620877" y="1267413"/>
                  </a:lnTo>
                  <a:lnTo>
                    <a:pt x="585856" y="1239416"/>
                  </a:lnTo>
                  <a:lnTo>
                    <a:pt x="551645" y="1210472"/>
                  </a:lnTo>
                  <a:lnTo>
                    <a:pt x="518264" y="1180599"/>
                  </a:lnTo>
                  <a:lnTo>
                    <a:pt x="485730" y="1149818"/>
                  </a:lnTo>
                  <a:lnTo>
                    <a:pt x="454066" y="1118149"/>
                  </a:lnTo>
                  <a:lnTo>
                    <a:pt x="423290" y="1085612"/>
                  </a:lnTo>
                  <a:lnTo>
                    <a:pt x="393423" y="1052226"/>
                  </a:lnTo>
                  <a:lnTo>
                    <a:pt x="364483" y="1018012"/>
                  </a:lnTo>
                  <a:lnTo>
                    <a:pt x="336492" y="982989"/>
                  </a:lnTo>
                  <a:lnTo>
                    <a:pt x="309469" y="947178"/>
                  </a:lnTo>
                  <a:lnTo>
                    <a:pt x="283433" y="910597"/>
                  </a:lnTo>
                  <a:lnTo>
                    <a:pt x="258405" y="873268"/>
                  </a:lnTo>
                  <a:lnTo>
                    <a:pt x="234404" y="835209"/>
                  </a:lnTo>
                  <a:lnTo>
                    <a:pt x="211451" y="796441"/>
                  </a:lnTo>
                  <a:lnTo>
                    <a:pt x="189565" y="756983"/>
                  </a:lnTo>
                  <a:lnTo>
                    <a:pt x="168766" y="716857"/>
                  </a:lnTo>
                  <a:lnTo>
                    <a:pt x="149073" y="676080"/>
                  </a:lnTo>
                  <a:lnTo>
                    <a:pt x="130508" y="634674"/>
                  </a:lnTo>
                  <a:lnTo>
                    <a:pt x="113088" y="592658"/>
                  </a:lnTo>
                  <a:lnTo>
                    <a:pt x="96836" y="550052"/>
                  </a:lnTo>
                  <a:lnTo>
                    <a:pt x="81769" y="506876"/>
                  </a:lnTo>
                  <a:lnTo>
                    <a:pt x="67908" y="463150"/>
                  </a:lnTo>
                  <a:lnTo>
                    <a:pt x="55273" y="418893"/>
                  </a:lnTo>
                  <a:lnTo>
                    <a:pt x="43884" y="374126"/>
                  </a:lnTo>
                  <a:lnTo>
                    <a:pt x="33761" y="328868"/>
                  </a:lnTo>
                  <a:lnTo>
                    <a:pt x="24923" y="283140"/>
                  </a:lnTo>
                  <a:lnTo>
                    <a:pt x="17390" y="236961"/>
                  </a:lnTo>
                  <a:lnTo>
                    <a:pt x="11182" y="190351"/>
                  </a:lnTo>
                  <a:lnTo>
                    <a:pt x="6320" y="143330"/>
                  </a:lnTo>
                  <a:lnTo>
                    <a:pt x="2822" y="95918"/>
                  </a:lnTo>
                  <a:lnTo>
                    <a:pt x="708" y="48134"/>
                  </a:lnTo>
                  <a:lnTo>
                    <a:pt x="0" y="0"/>
                  </a:lnTo>
                  <a:lnTo>
                    <a:pt x="1604022" y="0"/>
                  </a:lnTo>
                  <a:lnTo>
                    <a:pt x="1604022" y="1604010"/>
                  </a:lnTo>
                  <a:close/>
                </a:path>
              </a:pathLst>
            </a:custGeom>
            <a:solidFill>
              <a:srgbClr val="98B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8713" y="3719169"/>
              <a:ext cx="1604645" cy="1604010"/>
            </a:xfrm>
            <a:custGeom>
              <a:avLst/>
              <a:gdLst/>
              <a:ahLst/>
              <a:cxnLst/>
              <a:rect l="l" t="t" r="r" b="b"/>
              <a:pathLst>
                <a:path w="1604645" h="1604010">
                  <a:moveTo>
                    <a:pt x="0" y="1604010"/>
                  </a:moveTo>
                  <a:lnTo>
                    <a:pt x="0" y="0"/>
                  </a:lnTo>
                  <a:lnTo>
                    <a:pt x="1604022" y="0"/>
                  </a:lnTo>
                  <a:lnTo>
                    <a:pt x="1603313" y="48134"/>
                  </a:lnTo>
                  <a:lnTo>
                    <a:pt x="1601200" y="95918"/>
                  </a:lnTo>
                  <a:lnTo>
                    <a:pt x="1597702" y="143330"/>
                  </a:lnTo>
                  <a:lnTo>
                    <a:pt x="1592839" y="190351"/>
                  </a:lnTo>
                  <a:lnTo>
                    <a:pt x="1586632" y="236961"/>
                  </a:lnTo>
                  <a:lnTo>
                    <a:pt x="1579099" y="283140"/>
                  </a:lnTo>
                  <a:lnTo>
                    <a:pt x="1570261" y="328868"/>
                  </a:lnTo>
                  <a:lnTo>
                    <a:pt x="1560137" y="374126"/>
                  </a:lnTo>
                  <a:lnTo>
                    <a:pt x="1548748" y="418893"/>
                  </a:lnTo>
                  <a:lnTo>
                    <a:pt x="1536113" y="463150"/>
                  </a:lnTo>
                  <a:lnTo>
                    <a:pt x="1522253" y="506876"/>
                  </a:lnTo>
                  <a:lnTo>
                    <a:pt x="1507186" y="550052"/>
                  </a:lnTo>
                  <a:lnTo>
                    <a:pt x="1490933" y="592658"/>
                  </a:lnTo>
                  <a:lnTo>
                    <a:pt x="1473514" y="634674"/>
                  </a:lnTo>
                  <a:lnTo>
                    <a:pt x="1454948" y="676080"/>
                  </a:lnTo>
                  <a:lnTo>
                    <a:pt x="1435256" y="716857"/>
                  </a:lnTo>
                  <a:lnTo>
                    <a:pt x="1414457" y="756983"/>
                  </a:lnTo>
                  <a:lnTo>
                    <a:pt x="1392571" y="796441"/>
                  </a:lnTo>
                  <a:lnTo>
                    <a:pt x="1369617" y="835209"/>
                  </a:lnTo>
                  <a:lnTo>
                    <a:pt x="1345617" y="873268"/>
                  </a:lnTo>
                  <a:lnTo>
                    <a:pt x="1320589" y="910597"/>
                  </a:lnTo>
                  <a:lnTo>
                    <a:pt x="1294553" y="947178"/>
                  </a:lnTo>
                  <a:lnTo>
                    <a:pt x="1267530" y="982989"/>
                  </a:lnTo>
                  <a:lnTo>
                    <a:pt x="1239538" y="1018012"/>
                  </a:lnTo>
                  <a:lnTo>
                    <a:pt x="1210599" y="1052226"/>
                  </a:lnTo>
                  <a:lnTo>
                    <a:pt x="1180732" y="1085612"/>
                  </a:lnTo>
                  <a:lnTo>
                    <a:pt x="1149956" y="1118149"/>
                  </a:lnTo>
                  <a:lnTo>
                    <a:pt x="1118291" y="1149818"/>
                  </a:lnTo>
                  <a:lnTo>
                    <a:pt x="1085758" y="1180599"/>
                  </a:lnTo>
                  <a:lnTo>
                    <a:pt x="1052376" y="1210472"/>
                  </a:lnTo>
                  <a:lnTo>
                    <a:pt x="1018165" y="1239416"/>
                  </a:lnTo>
                  <a:lnTo>
                    <a:pt x="983145" y="1267413"/>
                  </a:lnTo>
                  <a:lnTo>
                    <a:pt x="947336" y="1294442"/>
                  </a:lnTo>
                  <a:lnTo>
                    <a:pt x="910757" y="1320484"/>
                  </a:lnTo>
                  <a:lnTo>
                    <a:pt x="873428" y="1345518"/>
                  </a:lnTo>
                  <a:lnTo>
                    <a:pt x="835370" y="1369525"/>
                  </a:lnTo>
                  <a:lnTo>
                    <a:pt x="796602" y="1392484"/>
                  </a:lnTo>
                  <a:lnTo>
                    <a:pt x="757144" y="1414376"/>
                  </a:lnTo>
                  <a:lnTo>
                    <a:pt x="717015" y="1435182"/>
                  </a:lnTo>
                  <a:lnTo>
                    <a:pt x="676236" y="1454880"/>
                  </a:lnTo>
                  <a:lnTo>
                    <a:pt x="634827" y="1473452"/>
                  </a:lnTo>
                  <a:lnTo>
                    <a:pt x="592807" y="1490877"/>
                  </a:lnTo>
                  <a:lnTo>
                    <a:pt x="550196" y="1507135"/>
                  </a:lnTo>
                  <a:lnTo>
                    <a:pt x="507014" y="1522207"/>
                  </a:lnTo>
                  <a:lnTo>
                    <a:pt x="463280" y="1536073"/>
                  </a:lnTo>
                  <a:lnTo>
                    <a:pt x="419016" y="1548713"/>
                  </a:lnTo>
                  <a:lnTo>
                    <a:pt x="374240" y="1560106"/>
                  </a:lnTo>
                  <a:lnTo>
                    <a:pt x="328972" y="1570234"/>
                  </a:lnTo>
                  <a:lnTo>
                    <a:pt x="283233" y="1579075"/>
                  </a:lnTo>
                  <a:lnTo>
                    <a:pt x="237041" y="1586611"/>
                  </a:lnTo>
                  <a:lnTo>
                    <a:pt x="190418" y="1592822"/>
                  </a:lnTo>
                  <a:lnTo>
                    <a:pt x="143382" y="1597686"/>
                  </a:lnTo>
                  <a:lnTo>
                    <a:pt x="95954" y="1601186"/>
                  </a:lnTo>
                  <a:lnTo>
                    <a:pt x="48153" y="1603300"/>
                  </a:lnTo>
                  <a:lnTo>
                    <a:pt x="0" y="1604010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2621" y="1409407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4911" y="1269847"/>
                  </a:moveTo>
                  <a:lnTo>
                    <a:pt x="587527" y="1268106"/>
                  </a:lnTo>
                  <a:lnTo>
                    <a:pt x="541089" y="1262963"/>
                  </a:lnTo>
                  <a:lnTo>
                    <a:pt x="495720" y="1254542"/>
                  </a:lnTo>
                  <a:lnTo>
                    <a:pt x="451542" y="1242965"/>
                  </a:lnTo>
                  <a:lnTo>
                    <a:pt x="408677" y="1228356"/>
                  </a:lnTo>
                  <a:lnTo>
                    <a:pt x="367250" y="1210836"/>
                  </a:lnTo>
                  <a:lnTo>
                    <a:pt x="327382" y="1190530"/>
                  </a:lnTo>
                  <a:lnTo>
                    <a:pt x="289197" y="1167558"/>
                  </a:lnTo>
                  <a:lnTo>
                    <a:pt x="252817" y="1142046"/>
                  </a:lnTo>
                  <a:lnTo>
                    <a:pt x="218364" y="1114114"/>
                  </a:lnTo>
                  <a:lnTo>
                    <a:pt x="185962" y="1083886"/>
                  </a:lnTo>
                  <a:lnTo>
                    <a:pt x="155734" y="1051484"/>
                  </a:lnTo>
                  <a:lnTo>
                    <a:pt x="127802" y="1017033"/>
                  </a:lnTo>
                  <a:lnTo>
                    <a:pt x="102289" y="980653"/>
                  </a:lnTo>
                  <a:lnTo>
                    <a:pt x="79317" y="942468"/>
                  </a:lnTo>
                  <a:lnTo>
                    <a:pt x="59011" y="902601"/>
                  </a:lnTo>
                  <a:lnTo>
                    <a:pt x="41491" y="861175"/>
                  </a:lnTo>
                  <a:lnTo>
                    <a:pt x="26881" y="818312"/>
                  </a:lnTo>
                  <a:lnTo>
                    <a:pt x="15305" y="774135"/>
                  </a:lnTo>
                  <a:lnTo>
                    <a:pt x="6884" y="728767"/>
                  </a:lnTo>
                  <a:lnTo>
                    <a:pt x="1741" y="682331"/>
                  </a:lnTo>
                  <a:lnTo>
                    <a:pt x="0" y="634949"/>
                  </a:lnTo>
                  <a:lnTo>
                    <a:pt x="1741" y="587559"/>
                  </a:lnTo>
                  <a:lnTo>
                    <a:pt x="6884" y="541115"/>
                  </a:lnTo>
                  <a:lnTo>
                    <a:pt x="15305" y="495740"/>
                  </a:lnTo>
                  <a:lnTo>
                    <a:pt x="26881" y="451558"/>
                  </a:lnTo>
                  <a:lnTo>
                    <a:pt x="41491" y="408690"/>
                  </a:lnTo>
                  <a:lnTo>
                    <a:pt x="59011" y="367259"/>
                  </a:lnTo>
                  <a:lnTo>
                    <a:pt x="79317" y="327389"/>
                  </a:lnTo>
                  <a:lnTo>
                    <a:pt x="102289" y="289201"/>
                  </a:lnTo>
                  <a:lnTo>
                    <a:pt x="127802" y="252819"/>
                  </a:lnTo>
                  <a:lnTo>
                    <a:pt x="155734" y="218365"/>
                  </a:lnTo>
                  <a:lnTo>
                    <a:pt x="185962" y="185962"/>
                  </a:lnTo>
                  <a:lnTo>
                    <a:pt x="218364" y="155733"/>
                  </a:lnTo>
                  <a:lnTo>
                    <a:pt x="252817" y="127801"/>
                  </a:lnTo>
                  <a:lnTo>
                    <a:pt x="289197" y="102287"/>
                  </a:lnTo>
                  <a:lnTo>
                    <a:pt x="327382" y="79316"/>
                  </a:lnTo>
                  <a:lnTo>
                    <a:pt x="367250" y="59009"/>
                  </a:lnTo>
                  <a:lnTo>
                    <a:pt x="408677" y="41490"/>
                  </a:lnTo>
                  <a:lnTo>
                    <a:pt x="451542" y="26881"/>
                  </a:lnTo>
                  <a:lnTo>
                    <a:pt x="495720" y="15304"/>
                  </a:lnTo>
                  <a:lnTo>
                    <a:pt x="541089" y="6883"/>
                  </a:lnTo>
                  <a:lnTo>
                    <a:pt x="587527" y="1741"/>
                  </a:lnTo>
                  <a:lnTo>
                    <a:pt x="634911" y="0"/>
                  </a:lnTo>
                  <a:lnTo>
                    <a:pt x="682299" y="1741"/>
                  </a:lnTo>
                  <a:lnTo>
                    <a:pt x="728742" y="6883"/>
                  </a:lnTo>
                  <a:lnTo>
                    <a:pt x="774115" y="15304"/>
                  </a:lnTo>
                  <a:lnTo>
                    <a:pt x="818297" y="26881"/>
                  </a:lnTo>
                  <a:lnTo>
                    <a:pt x="861164" y="41490"/>
                  </a:lnTo>
                  <a:lnTo>
                    <a:pt x="902595" y="59009"/>
                  </a:lnTo>
                  <a:lnTo>
                    <a:pt x="942465" y="79316"/>
                  </a:lnTo>
                  <a:lnTo>
                    <a:pt x="980653" y="102287"/>
                  </a:lnTo>
                  <a:lnTo>
                    <a:pt x="1017035" y="127801"/>
                  </a:lnTo>
                  <a:lnTo>
                    <a:pt x="1051489" y="155733"/>
                  </a:lnTo>
                  <a:lnTo>
                    <a:pt x="1083892" y="185962"/>
                  </a:lnTo>
                  <a:lnTo>
                    <a:pt x="1114122" y="218365"/>
                  </a:lnTo>
                  <a:lnTo>
                    <a:pt x="1142055" y="252819"/>
                  </a:lnTo>
                  <a:lnTo>
                    <a:pt x="1167569" y="289201"/>
                  </a:lnTo>
                  <a:lnTo>
                    <a:pt x="1190541" y="327389"/>
                  </a:lnTo>
                  <a:lnTo>
                    <a:pt x="1210848" y="367259"/>
                  </a:lnTo>
                  <a:lnTo>
                    <a:pt x="1228368" y="408690"/>
                  </a:lnTo>
                  <a:lnTo>
                    <a:pt x="1242978" y="451558"/>
                  </a:lnTo>
                  <a:lnTo>
                    <a:pt x="1254554" y="495740"/>
                  </a:lnTo>
                  <a:lnTo>
                    <a:pt x="1262976" y="541115"/>
                  </a:lnTo>
                  <a:lnTo>
                    <a:pt x="1268118" y="587559"/>
                  </a:lnTo>
                  <a:lnTo>
                    <a:pt x="1269860" y="634949"/>
                  </a:lnTo>
                  <a:lnTo>
                    <a:pt x="1268118" y="682331"/>
                  </a:lnTo>
                  <a:lnTo>
                    <a:pt x="1262976" y="728767"/>
                  </a:lnTo>
                  <a:lnTo>
                    <a:pt x="1254554" y="774135"/>
                  </a:lnTo>
                  <a:lnTo>
                    <a:pt x="1242978" y="818312"/>
                  </a:lnTo>
                  <a:lnTo>
                    <a:pt x="1228368" y="861175"/>
                  </a:lnTo>
                  <a:lnTo>
                    <a:pt x="1210848" y="902601"/>
                  </a:lnTo>
                  <a:lnTo>
                    <a:pt x="1190541" y="942468"/>
                  </a:lnTo>
                  <a:lnTo>
                    <a:pt x="1167569" y="980653"/>
                  </a:lnTo>
                  <a:lnTo>
                    <a:pt x="1142055" y="1017033"/>
                  </a:lnTo>
                  <a:lnTo>
                    <a:pt x="1114122" y="1051484"/>
                  </a:lnTo>
                  <a:lnTo>
                    <a:pt x="1083892" y="1083886"/>
                  </a:lnTo>
                  <a:lnTo>
                    <a:pt x="1051489" y="1114114"/>
                  </a:lnTo>
                  <a:lnTo>
                    <a:pt x="1017035" y="1142046"/>
                  </a:lnTo>
                  <a:lnTo>
                    <a:pt x="980653" y="1167558"/>
                  </a:lnTo>
                  <a:lnTo>
                    <a:pt x="942465" y="1190530"/>
                  </a:lnTo>
                  <a:lnTo>
                    <a:pt x="902595" y="1210836"/>
                  </a:lnTo>
                  <a:lnTo>
                    <a:pt x="861164" y="1228356"/>
                  </a:lnTo>
                  <a:lnTo>
                    <a:pt x="818297" y="1242965"/>
                  </a:lnTo>
                  <a:lnTo>
                    <a:pt x="774115" y="1254542"/>
                  </a:lnTo>
                  <a:lnTo>
                    <a:pt x="728742" y="1262963"/>
                  </a:lnTo>
                  <a:lnTo>
                    <a:pt x="682299" y="1268106"/>
                  </a:lnTo>
                  <a:lnTo>
                    <a:pt x="634911" y="1269847"/>
                  </a:lnTo>
                  <a:close/>
                </a:path>
              </a:pathLst>
            </a:custGeom>
            <a:solidFill>
              <a:srgbClr val="E76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2233" y="5322734"/>
              <a:ext cx="1647189" cy="824865"/>
            </a:xfrm>
            <a:custGeom>
              <a:avLst/>
              <a:gdLst/>
              <a:ahLst/>
              <a:cxnLst/>
              <a:rect l="l" t="t" r="r" b="b"/>
              <a:pathLst>
                <a:path w="1647190" h="824864">
                  <a:moveTo>
                    <a:pt x="1647088" y="824318"/>
                  </a:moveTo>
                  <a:lnTo>
                    <a:pt x="0" y="824318"/>
                  </a:lnTo>
                  <a:lnTo>
                    <a:pt x="1399" y="775877"/>
                  </a:lnTo>
                  <a:lnTo>
                    <a:pt x="5544" y="728174"/>
                  </a:lnTo>
                  <a:lnTo>
                    <a:pt x="12360" y="681286"/>
                  </a:lnTo>
                  <a:lnTo>
                    <a:pt x="21767" y="635290"/>
                  </a:lnTo>
                  <a:lnTo>
                    <a:pt x="33689" y="590264"/>
                  </a:lnTo>
                  <a:lnTo>
                    <a:pt x="48049" y="546285"/>
                  </a:lnTo>
                  <a:lnTo>
                    <a:pt x="64769" y="503430"/>
                  </a:lnTo>
                  <a:lnTo>
                    <a:pt x="83772" y="461777"/>
                  </a:lnTo>
                  <a:lnTo>
                    <a:pt x="104981" y="421402"/>
                  </a:lnTo>
                  <a:lnTo>
                    <a:pt x="128319" y="382383"/>
                  </a:lnTo>
                  <a:lnTo>
                    <a:pt x="153707" y="344798"/>
                  </a:lnTo>
                  <a:lnTo>
                    <a:pt x="181070" y="308723"/>
                  </a:lnTo>
                  <a:lnTo>
                    <a:pt x="210329" y="274236"/>
                  </a:lnTo>
                  <a:lnTo>
                    <a:pt x="241407" y="241414"/>
                  </a:lnTo>
                  <a:lnTo>
                    <a:pt x="274228" y="210334"/>
                  </a:lnTo>
                  <a:lnTo>
                    <a:pt x="308714" y="181074"/>
                  </a:lnTo>
                  <a:lnTo>
                    <a:pt x="344787" y="153710"/>
                  </a:lnTo>
                  <a:lnTo>
                    <a:pt x="382370" y="128321"/>
                  </a:lnTo>
                  <a:lnTo>
                    <a:pt x="421386" y="104983"/>
                  </a:lnTo>
                  <a:lnTo>
                    <a:pt x="461758" y="83773"/>
                  </a:lnTo>
                  <a:lnTo>
                    <a:pt x="503409" y="64770"/>
                  </a:lnTo>
                  <a:lnTo>
                    <a:pt x="546261" y="48049"/>
                  </a:lnTo>
                  <a:lnTo>
                    <a:pt x="590236" y="33689"/>
                  </a:lnTo>
                  <a:lnTo>
                    <a:pt x="635258" y="21767"/>
                  </a:lnTo>
                  <a:lnTo>
                    <a:pt x="681250" y="12360"/>
                  </a:lnTo>
                  <a:lnTo>
                    <a:pt x="728133" y="5544"/>
                  </a:lnTo>
                  <a:lnTo>
                    <a:pt x="775832" y="1399"/>
                  </a:lnTo>
                  <a:lnTo>
                    <a:pt x="824268" y="0"/>
                  </a:lnTo>
                  <a:lnTo>
                    <a:pt x="872697" y="1399"/>
                  </a:lnTo>
                  <a:lnTo>
                    <a:pt x="920378" y="5544"/>
                  </a:lnTo>
                  <a:lnTo>
                    <a:pt x="967236" y="12360"/>
                  </a:lnTo>
                  <a:lnTo>
                    <a:pt x="1013193" y="21767"/>
                  </a:lnTo>
                  <a:lnTo>
                    <a:pt x="1058173" y="33689"/>
                  </a:lnTo>
                  <a:lnTo>
                    <a:pt x="1102099" y="48049"/>
                  </a:lnTo>
                  <a:lnTo>
                    <a:pt x="1144895" y="64770"/>
                  </a:lnTo>
                  <a:lnTo>
                    <a:pt x="1186484" y="83773"/>
                  </a:lnTo>
                  <a:lnTo>
                    <a:pt x="1226791" y="104983"/>
                  </a:lnTo>
                  <a:lnTo>
                    <a:pt x="1265737" y="128321"/>
                  </a:lnTo>
                  <a:lnTo>
                    <a:pt x="1303248" y="153710"/>
                  </a:lnTo>
                  <a:lnTo>
                    <a:pt x="1339246" y="181074"/>
                  </a:lnTo>
                  <a:lnTo>
                    <a:pt x="1373656" y="210334"/>
                  </a:lnTo>
                  <a:lnTo>
                    <a:pt x="1406399" y="241414"/>
                  </a:lnTo>
                  <a:lnTo>
                    <a:pt x="1437401" y="274236"/>
                  </a:lnTo>
                  <a:lnTo>
                    <a:pt x="1466584" y="308723"/>
                  </a:lnTo>
                  <a:lnTo>
                    <a:pt x="1493871" y="344798"/>
                  </a:lnTo>
                  <a:lnTo>
                    <a:pt x="1519188" y="382383"/>
                  </a:lnTo>
                  <a:lnTo>
                    <a:pt x="1542456" y="421402"/>
                  </a:lnTo>
                  <a:lnTo>
                    <a:pt x="1563600" y="461777"/>
                  </a:lnTo>
                  <a:lnTo>
                    <a:pt x="1582543" y="503430"/>
                  </a:lnTo>
                  <a:lnTo>
                    <a:pt x="1599208" y="546285"/>
                  </a:lnTo>
                  <a:lnTo>
                    <a:pt x="1613519" y="590264"/>
                  </a:lnTo>
                  <a:lnTo>
                    <a:pt x="1625400" y="635290"/>
                  </a:lnTo>
                  <a:lnTo>
                    <a:pt x="1634774" y="681286"/>
                  </a:lnTo>
                  <a:lnTo>
                    <a:pt x="1641564" y="728174"/>
                  </a:lnTo>
                  <a:lnTo>
                    <a:pt x="1645694" y="775877"/>
                  </a:lnTo>
                  <a:lnTo>
                    <a:pt x="1647088" y="824318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8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5832" y="4241232"/>
            <a:ext cx="2195830" cy="1522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-60" dirty="0">
                <a:solidFill>
                  <a:srgbClr val="383737"/>
                </a:solidFill>
                <a:latin typeface="Verdana"/>
                <a:cs typeface="Verdana"/>
              </a:rPr>
              <a:t>Home</a:t>
            </a:r>
            <a:r>
              <a:rPr sz="1550" b="1" spc="-12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Page</a:t>
            </a:r>
            <a:endParaRPr sz="155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Halaman</a:t>
            </a:r>
            <a:r>
              <a:rPr sz="1150" spc="-2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Pengantar</a:t>
            </a:r>
            <a:endParaRPr sz="1150" dirty="0">
              <a:latin typeface="Lucida Sans Unicode"/>
              <a:cs typeface="Lucida Sans Unicode"/>
            </a:endParaRPr>
          </a:p>
          <a:p>
            <a:pPr marL="12065" marR="5080" indent="-635" algn="ctr">
              <a:lnSpc>
                <a:spcPct val="108000"/>
              </a:lnSpc>
              <a:spcBef>
                <a:spcPts val="1490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29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29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penjelasan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singkat</a:t>
            </a:r>
            <a:r>
              <a:rPr sz="1150" spc="10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mengenai</a:t>
            </a:r>
            <a:r>
              <a:rPr sz="115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subject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yang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dianalisa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85" dirty="0">
                <a:solidFill>
                  <a:srgbClr val="383737"/>
                </a:solidFill>
                <a:latin typeface="Lucida Sans Unicode"/>
                <a:cs typeface="Lucida Sans Unicode"/>
              </a:rPr>
              <a:t>tata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cara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penggunaan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dasbor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1128" y="4040342"/>
            <a:ext cx="2070100" cy="103695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95"/>
              </a:spcBef>
            </a:pPr>
            <a:r>
              <a:rPr sz="1550" b="1" spc="-45" dirty="0">
                <a:solidFill>
                  <a:srgbClr val="383737"/>
                </a:solidFill>
                <a:latin typeface="Verdana"/>
                <a:cs typeface="Verdana"/>
              </a:rPr>
              <a:t>Overall</a:t>
            </a:r>
            <a:r>
              <a:rPr sz="1550" b="1" spc="-9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IPKM</a:t>
            </a:r>
            <a:endParaRPr sz="1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performa</a:t>
            </a:r>
            <a:r>
              <a:rPr sz="1150" spc="18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:</a:t>
            </a:r>
            <a:endParaRPr sz="1150" dirty="0">
              <a:latin typeface="Lucida Sans Unicode"/>
              <a:cs typeface="Lucida Sans Unicode"/>
            </a:endParaRPr>
          </a:p>
          <a:p>
            <a:pPr marL="257175" indent="-1981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57810" algn="l"/>
              </a:tabLst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r>
              <a:rPr sz="115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Masy</a:t>
            </a:r>
            <a:endParaRPr sz="1150" dirty="0">
              <a:latin typeface="Lucida Sans Unicode"/>
              <a:cs typeface="Lucida Sans Unicode"/>
            </a:endParaRPr>
          </a:p>
          <a:p>
            <a:pPr marL="355600" indent="-33718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15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Sub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0086" y="4241232"/>
            <a:ext cx="2078989" cy="1519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-25" dirty="0">
                <a:solidFill>
                  <a:srgbClr val="383737"/>
                </a:solidFill>
                <a:latin typeface="Verdana"/>
                <a:cs typeface="Verdana"/>
              </a:rPr>
              <a:t>Correlation</a:t>
            </a:r>
            <a:r>
              <a:rPr sz="1550" b="1" spc="-8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Page</a:t>
            </a:r>
            <a:endParaRPr sz="1550">
              <a:latin typeface="Verdana"/>
              <a:cs typeface="Verdana"/>
            </a:endParaRPr>
          </a:p>
          <a:p>
            <a:pPr marL="12065" marR="5080" algn="ctr">
              <a:lnSpc>
                <a:spcPct val="108000"/>
              </a:lnSpc>
              <a:spcBef>
                <a:spcPts val="925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27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2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mengenai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korelasi</a:t>
            </a:r>
            <a:r>
              <a:rPr sz="115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beberapa</a:t>
            </a:r>
            <a:r>
              <a:rPr sz="11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r>
              <a:rPr sz="1150" spc="4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digunakan</a:t>
            </a:r>
            <a:r>
              <a:rPr sz="1150" spc="-3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sebagai</a:t>
            </a:r>
            <a:r>
              <a:rPr sz="1150" spc="-3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acuan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sasaran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pokok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kebijakan </a:t>
            </a:r>
            <a:r>
              <a:rPr sz="115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pembangunan</a:t>
            </a:r>
            <a:r>
              <a:rPr sz="115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0052" y="3286862"/>
            <a:ext cx="707390" cy="707390"/>
          </a:xfrm>
          <a:custGeom>
            <a:avLst/>
            <a:gdLst/>
            <a:ahLst/>
            <a:cxnLst/>
            <a:rect l="l" t="t" r="r" b="b"/>
            <a:pathLst>
              <a:path w="707389" h="707389">
                <a:moveTo>
                  <a:pt x="707288" y="707275"/>
                </a:moveTo>
                <a:lnTo>
                  <a:pt x="0" y="707275"/>
                </a:lnTo>
                <a:lnTo>
                  <a:pt x="1631" y="658867"/>
                </a:lnTo>
                <a:lnTo>
                  <a:pt x="6456" y="611332"/>
                </a:lnTo>
                <a:lnTo>
                  <a:pt x="14369" y="564776"/>
                </a:lnTo>
                <a:lnTo>
                  <a:pt x="25264" y="519303"/>
                </a:lnTo>
                <a:lnTo>
                  <a:pt x="39037" y="475020"/>
                </a:lnTo>
                <a:lnTo>
                  <a:pt x="55581" y="432032"/>
                </a:lnTo>
                <a:lnTo>
                  <a:pt x="74792" y="390445"/>
                </a:lnTo>
                <a:lnTo>
                  <a:pt x="96565" y="350363"/>
                </a:lnTo>
                <a:lnTo>
                  <a:pt x="120793" y="311894"/>
                </a:lnTo>
                <a:lnTo>
                  <a:pt x="147371" y="275141"/>
                </a:lnTo>
                <a:lnTo>
                  <a:pt x="176195" y="240211"/>
                </a:lnTo>
                <a:lnTo>
                  <a:pt x="207159" y="207210"/>
                </a:lnTo>
                <a:lnTo>
                  <a:pt x="240157" y="176242"/>
                </a:lnTo>
                <a:lnTo>
                  <a:pt x="275084" y="147413"/>
                </a:lnTo>
                <a:lnTo>
                  <a:pt x="311835" y="120829"/>
                </a:lnTo>
                <a:lnTo>
                  <a:pt x="350305" y="96595"/>
                </a:lnTo>
                <a:lnTo>
                  <a:pt x="390388" y="74817"/>
                </a:lnTo>
                <a:lnTo>
                  <a:pt x="431978" y="55601"/>
                </a:lnTo>
                <a:lnTo>
                  <a:pt x="474972" y="39051"/>
                </a:lnTo>
                <a:lnTo>
                  <a:pt x="519262" y="25274"/>
                </a:lnTo>
                <a:lnTo>
                  <a:pt x="564744" y="14375"/>
                </a:lnTo>
                <a:lnTo>
                  <a:pt x="611313" y="6459"/>
                </a:lnTo>
                <a:lnTo>
                  <a:pt x="658862" y="1632"/>
                </a:lnTo>
                <a:lnTo>
                  <a:pt x="707288" y="0"/>
                </a:lnTo>
                <a:lnTo>
                  <a:pt x="707288" y="707275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97649" y="3212302"/>
            <a:ext cx="824865" cy="824865"/>
          </a:xfrm>
          <a:custGeom>
            <a:avLst/>
            <a:gdLst/>
            <a:ahLst/>
            <a:cxnLst/>
            <a:rect l="l" t="t" r="r" b="b"/>
            <a:pathLst>
              <a:path w="824865" h="824864">
                <a:moveTo>
                  <a:pt x="412153" y="824255"/>
                </a:moveTo>
                <a:lnTo>
                  <a:pt x="364090" y="821483"/>
                </a:lnTo>
                <a:lnTo>
                  <a:pt x="317655" y="813371"/>
                </a:lnTo>
                <a:lnTo>
                  <a:pt x="273157" y="800231"/>
                </a:lnTo>
                <a:lnTo>
                  <a:pt x="230905" y="782369"/>
                </a:lnTo>
                <a:lnTo>
                  <a:pt x="191209" y="760096"/>
                </a:lnTo>
                <a:lnTo>
                  <a:pt x="154379" y="733720"/>
                </a:lnTo>
                <a:lnTo>
                  <a:pt x="120723" y="703551"/>
                </a:lnTo>
                <a:lnTo>
                  <a:pt x="90550" y="669897"/>
                </a:lnTo>
                <a:lnTo>
                  <a:pt x="64171" y="633067"/>
                </a:lnTo>
                <a:lnTo>
                  <a:pt x="41894" y="593371"/>
                </a:lnTo>
                <a:lnTo>
                  <a:pt x="24029" y="551118"/>
                </a:lnTo>
                <a:lnTo>
                  <a:pt x="10886" y="506616"/>
                </a:lnTo>
                <a:lnTo>
                  <a:pt x="2773" y="460174"/>
                </a:lnTo>
                <a:lnTo>
                  <a:pt x="0" y="412102"/>
                </a:lnTo>
                <a:lnTo>
                  <a:pt x="2773" y="364040"/>
                </a:lnTo>
                <a:lnTo>
                  <a:pt x="10886" y="317607"/>
                </a:lnTo>
                <a:lnTo>
                  <a:pt x="24029" y="273112"/>
                </a:lnTo>
                <a:lnTo>
                  <a:pt x="41894" y="230865"/>
                </a:lnTo>
                <a:lnTo>
                  <a:pt x="64171" y="191173"/>
                </a:lnTo>
                <a:lnTo>
                  <a:pt x="90550" y="154348"/>
                </a:lnTo>
                <a:lnTo>
                  <a:pt x="120723" y="120697"/>
                </a:lnTo>
                <a:lnTo>
                  <a:pt x="154379" y="90530"/>
                </a:lnTo>
                <a:lnTo>
                  <a:pt x="191209" y="64156"/>
                </a:lnTo>
                <a:lnTo>
                  <a:pt x="230905" y="41884"/>
                </a:lnTo>
                <a:lnTo>
                  <a:pt x="273157" y="24023"/>
                </a:lnTo>
                <a:lnTo>
                  <a:pt x="317655" y="10883"/>
                </a:lnTo>
                <a:lnTo>
                  <a:pt x="364090" y="2772"/>
                </a:lnTo>
                <a:lnTo>
                  <a:pt x="412153" y="0"/>
                </a:lnTo>
                <a:lnTo>
                  <a:pt x="460215" y="2772"/>
                </a:lnTo>
                <a:lnTo>
                  <a:pt x="506650" y="10883"/>
                </a:lnTo>
                <a:lnTo>
                  <a:pt x="551148" y="24023"/>
                </a:lnTo>
                <a:lnTo>
                  <a:pt x="593400" y="41884"/>
                </a:lnTo>
                <a:lnTo>
                  <a:pt x="633096" y="64156"/>
                </a:lnTo>
                <a:lnTo>
                  <a:pt x="669926" y="90530"/>
                </a:lnTo>
                <a:lnTo>
                  <a:pt x="703583" y="120697"/>
                </a:lnTo>
                <a:lnTo>
                  <a:pt x="733755" y="154348"/>
                </a:lnTo>
                <a:lnTo>
                  <a:pt x="760134" y="191173"/>
                </a:lnTo>
                <a:lnTo>
                  <a:pt x="782411" y="230865"/>
                </a:lnTo>
                <a:lnTo>
                  <a:pt x="800276" y="273112"/>
                </a:lnTo>
                <a:lnTo>
                  <a:pt x="813420" y="317607"/>
                </a:lnTo>
                <a:lnTo>
                  <a:pt x="821533" y="364040"/>
                </a:lnTo>
                <a:lnTo>
                  <a:pt x="824306" y="412102"/>
                </a:lnTo>
                <a:lnTo>
                  <a:pt x="821533" y="460174"/>
                </a:lnTo>
                <a:lnTo>
                  <a:pt x="813420" y="506616"/>
                </a:lnTo>
                <a:lnTo>
                  <a:pt x="800276" y="551118"/>
                </a:lnTo>
                <a:lnTo>
                  <a:pt x="782411" y="593371"/>
                </a:lnTo>
                <a:lnTo>
                  <a:pt x="760134" y="633067"/>
                </a:lnTo>
                <a:lnTo>
                  <a:pt x="733755" y="669897"/>
                </a:lnTo>
                <a:lnTo>
                  <a:pt x="703583" y="703551"/>
                </a:lnTo>
                <a:lnTo>
                  <a:pt x="669926" y="733720"/>
                </a:lnTo>
                <a:lnTo>
                  <a:pt x="633096" y="760096"/>
                </a:lnTo>
                <a:lnTo>
                  <a:pt x="593400" y="782369"/>
                </a:lnTo>
                <a:lnTo>
                  <a:pt x="551148" y="800231"/>
                </a:lnTo>
                <a:lnTo>
                  <a:pt x="506650" y="813371"/>
                </a:lnTo>
                <a:lnTo>
                  <a:pt x="460215" y="821483"/>
                </a:lnTo>
                <a:lnTo>
                  <a:pt x="412153" y="824255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5655" y="3270034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0714" y="740727"/>
                </a:moveTo>
                <a:lnTo>
                  <a:pt x="202552" y="740727"/>
                </a:lnTo>
                <a:lnTo>
                  <a:pt x="156110" y="735360"/>
                </a:lnTo>
                <a:lnTo>
                  <a:pt x="113477" y="720071"/>
                </a:lnTo>
                <a:lnTo>
                  <a:pt x="75868" y="696080"/>
                </a:lnTo>
                <a:lnTo>
                  <a:pt x="44500" y="664606"/>
                </a:lnTo>
                <a:lnTo>
                  <a:pt x="20588" y="626868"/>
                </a:lnTo>
                <a:lnTo>
                  <a:pt x="5349" y="584085"/>
                </a:lnTo>
                <a:lnTo>
                  <a:pt x="0" y="537476"/>
                </a:lnTo>
                <a:lnTo>
                  <a:pt x="0" y="0"/>
                </a:lnTo>
                <a:lnTo>
                  <a:pt x="538111" y="0"/>
                </a:lnTo>
                <a:lnTo>
                  <a:pt x="584576" y="5367"/>
                </a:lnTo>
                <a:lnTo>
                  <a:pt x="627224" y="20655"/>
                </a:lnTo>
                <a:lnTo>
                  <a:pt x="664842" y="44646"/>
                </a:lnTo>
                <a:lnTo>
                  <a:pt x="696214" y="76121"/>
                </a:lnTo>
                <a:lnTo>
                  <a:pt x="720127" y="113859"/>
                </a:lnTo>
                <a:lnTo>
                  <a:pt x="735365" y="156642"/>
                </a:lnTo>
                <a:lnTo>
                  <a:pt x="740714" y="203250"/>
                </a:lnTo>
                <a:lnTo>
                  <a:pt x="740714" y="740727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CBA9AD-A85F-943B-AF62-E8A49663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8"/>
            <a:ext cx="10693400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405</Words>
  <Application>Microsoft Office PowerPoint</Application>
  <PresentationFormat>Custom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Verdana</vt:lpstr>
      <vt:lpstr>Trebuchet MS</vt:lpstr>
      <vt:lpstr>Lucida Sans Unicode</vt:lpstr>
      <vt:lpstr>Calibri</vt:lpstr>
      <vt:lpstr>Office Theme</vt:lpstr>
      <vt:lpstr>Java Team</vt:lpstr>
      <vt:lpstr>Indeks Pembangunan Kesehatan Masyarakat (IPKM) adalah indikator kunci untuk melihat pembangunan kesehatan sampai tingkat kabupaken/kota</vt:lpstr>
      <vt:lpstr>Goals</vt:lpstr>
      <vt:lpstr>Proposed Solution</vt:lpstr>
      <vt:lpstr>User Flow</vt:lpstr>
      <vt:lpstr>Data Pipeline</vt:lpstr>
      <vt:lpstr>Demo Dasbor</vt:lpstr>
      <vt:lpstr>Features</vt:lpstr>
      <vt:lpstr>PowerPoint Presentation</vt:lpstr>
      <vt:lpstr>PowerPoint Presentation</vt:lpstr>
      <vt:lpstr>PowerPoint Presentation</vt:lpstr>
      <vt:lpstr>T E R I M A  K A S I 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Team</dc:title>
  <cp:lastModifiedBy>Roof Tito Anggoro, A.</cp:lastModifiedBy>
  <cp:revision>2</cp:revision>
  <dcterms:created xsi:type="dcterms:W3CDTF">2022-05-08T06:21:07Z</dcterms:created>
  <dcterms:modified xsi:type="dcterms:W3CDTF">2022-06-25T01:23:44Z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2022-06-16T00:00:00Z</vt:filetime>
  </property>
  <property fmtid="{D5CDD505-2E9C-101B-9397-08002B2CF9AE}" pid="3" name="LastSaved">
    <vt:filetime>2022-06-16T00:00:00Z</vt:filetime>
  </property>
</Properties>
</file>